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8" r:id="rId4"/>
    <p:sldId id="273" r:id="rId5"/>
    <p:sldId id="276" r:id="rId6"/>
    <p:sldId id="271" r:id="rId7"/>
    <p:sldId id="275" r:id="rId8"/>
    <p:sldId id="272" r:id="rId9"/>
    <p:sldId id="265" r:id="rId10"/>
    <p:sldId id="27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14" autoAdjust="0"/>
    <p:restoredTop sz="82412" autoAdjust="0"/>
  </p:normalViewPr>
  <p:slideViewPr>
    <p:cSldViewPr snapToGrid="0">
      <p:cViewPr varScale="1">
        <p:scale>
          <a:sx n="87" d="100"/>
          <a:sy n="87" d="100"/>
        </p:scale>
        <p:origin x="59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95F746E-6540-AE46-92A5-FAA62AFA058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C56636-5F60-2C47-973F-CA96D944D7F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53499D-449C-7542-88EF-D01C07149475}" type="datetimeFigureOut">
              <a:rPr lang="en-US" smtClean="0"/>
              <a:t>1/6/24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669D6A-3050-7E45-8C30-7E07C6108E3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2C19E0-FE7B-D849-B657-9CBD0DAEDB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72C024-52BC-6F46-97D5-0FC30C9B1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9666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967E11-9B4B-477F-80EA-49A0A0D381A3}" type="datetimeFigureOut">
              <a:rPr lang="en-US" smtClean="0"/>
              <a:t>1/6/24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649262-494E-4CF0-9863-2B759571F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283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Presentation should take about </a:t>
            </a:r>
            <a:r>
              <a:rPr lang="en-US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15 minutes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allow ample time for the activities.  Please keep an eye on the clock.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TIPS: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 students sit on the carpet so the presentation can be set up at their desks.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Limit questions or the number of students who can answer a question if time runs short.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helpers to: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 up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during the presentation.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familiarize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themselves with the activity and its goal.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Thank you for making Amazing Earth possible!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Updated 12/12/19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49262-494E-4CF0-9863-2B759571F4D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5744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 time allows, invite the students back to the carpet for a quick review while helpers clean up.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49262-494E-4CF0-9863-2B759571F4D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920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ASK: what is a force?</a:t>
            </a:r>
          </a:p>
          <a:p>
            <a:endParaRPr lang="en-US" dirty="0"/>
          </a:p>
          <a:p>
            <a:r>
              <a:rPr lang="en-US" dirty="0"/>
              <a:t>ADVANCE to reveal the bullet points.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49262-494E-4CF0-9863-2B759571F4D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42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ASK: what is motion?  </a:t>
            </a:r>
          </a:p>
          <a:p>
            <a:endParaRPr lang="en-US" dirty="0"/>
          </a:p>
          <a:p>
            <a:r>
              <a:rPr lang="en-US" dirty="0"/>
              <a:t>ADVANCE to reveal bullet points.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49262-494E-4CF0-9863-2B759571F4D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4222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ASK the students and emphasize these answers:</a:t>
            </a:r>
          </a:p>
          <a:p>
            <a:endParaRPr lang="en-US" dirty="0"/>
          </a:p>
          <a:p>
            <a:r>
              <a:rPr lang="en-US" dirty="0"/>
              <a:t>The bike moves faster.</a:t>
            </a:r>
          </a:p>
          <a:p>
            <a:endParaRPr lang="en-US" dirty="0"/>
          </a:p>
          <a:p>
            <a:r>
              <a:rPr lang="en-US" dirty="0"/>
              <a:t>The ball changes direction.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49262-494E-4CF0-9863-2B759571F4D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8335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49262-494E-4CF0-9863-2B759571F4D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845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1"/>
                </a:solidFill>
              </a:rPr>
              <a:t>Gravity is pulling an object down toward the Earth.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49262-494E-4CF0-9863-2B759571F4D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658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Optional description.  In depth review of friction is not advised. </a:t>
            </a:r>
          </a:p>
          <a:p>
            <a:endParaRPr lang="en-US" dirty="0"/>
          </a:p>
          <a:p>
            <a:r>
              <a:rPr lang="en-US" dirty="0"/>
              <a:t>Friction is force that works in the opposite direction.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When you’re trying to push through the water, the water is pushing back, slowing you down.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49262-494E-4CF0-9863-2B759571F4D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3225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49262-494E-4CF0-9863-2B759571F4D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63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Break the students into four groups and rotate through the stations as time allows.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49262-494E-4CF0-9863-2B759571F4D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015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200B3F0-A9BC-48CE-8EB6-ECE965069900}" type="datetimeFigureOut">
              <a:rPr lang="en-US" smtClean="0"/>
              <a:pPr/>
              <a:t>1/6/24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238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FFFF-3106-4DDB-AA62-0C80862170D6}" type="datetimeFigureOut">
              <a:rPr lang="en-US" smtClean="0"/>
              <a:t>1/6/24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834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38B7-AE95-4DC8-9A51-7A71F545B098}" type="datetimeFigureOut">
              <a:rPr lang="en-US" smtClean="0"/>
              <a:t>1/6/24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116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EC2B-8188-4AC2-9F0D-8D09C51D505A}" type="datetimeFigureOut">
              <a:rPr lang="en-US" smtClean="0"/>
              <a:t>1/6/24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5637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2B75E-944F-430B-BE5F-C69FA8823C04}" type="datetimeFigureOut">
              <a:rPr lang="en-US" smtClean="0"/>
              <a:t>1/6/24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569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E0DC7-7F53-471C-A711-B3DA6F2535F3}" type="datetimeFigureOut">
              <a:rPr lang="en-US" smtClean="0"/>
              <a:t>1/6/24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782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F4C9D-4618-451D-80C1-6A376BB42AB4}" type="datetimeFigureOut">
              <a:rPr lang="en-US" smtClean="0"/>
              <a:t>1/6/24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076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2318-CE40-42F6-962A-4C6D6CF697DB}" type="datetimeFigureOut">
              <a:rPr lang="en-US" smtClean="0"/>
              <a:t>1/6/24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030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6AC1-EB7F-4BEF-90D9-5764B50DAF8A}" type="datetimeFigureOut">
              <a:rPr lang="en-US" smtClean="0"/>
              <a:t>1/6/24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54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712A-F861-4AB0-A754-4F5A2033CD4B}" type="datetimeFigureOut">
              <a:rPr lang="en-US" smtClean="0"/>
              <a:t>1/6/24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830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07B7-F2DC-4B2C-B14D-58A9766807A2}" type="datetimeFigureOut">
              <a:rPr lang="en-US" smtClean="0"/>
              <a:t>1/6/24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63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A483D-5CB4-4842-8F2F-05D5276ACF63}" type="datetimeFigureOut">
              <a:rPr lang="en-US" smtClean="0"/>
              <a:t>1/6/24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971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E32E-9DC0-47C8-A657-48F5C3E4A10B}" type="datetimeFigureOut">
              <a:rPr lang="en-US" smtClean="0"/>
              <a:t>1/6/24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911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5C0D-8C3A-4771-A43D-83937FC700D4}" type="datetimeFigureOut">
              <a:rPr lang="en-US" smtClean="0"/>
              <a:t>1/6/24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285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D2D6-FCC2-425A-A4A7-8058E8C01CB1}" type="datetimeFigureOut">
              <a:rPr lang="en-US" smtClean="0"/>
              <a:t>1/6/24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870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F2683-E6E7-4CC3-9EEE-7854DD4F3545}" type="datetimeFigureOut">
              <a:rPr lang="en-US" smtClean="0"/>
              <a:t>1/6/24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878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0F81-B39D-4CBB-8BF3-5D6E395D0F72}" type="datetimeFigureOut">
              <a:rPr lang="en-US" smtClean="0"/>
              <a:t>1/6/24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785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564B320A-89BA-47B2-A525-92E8D10B06E4}" type="datetimeFigureOut">
              <a:rPr lang="en-US" smtClean="0"/>
              <a:t>1/6/24</a:t>
            </a:fld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213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tiff"/><Relationship Id="rId4" Type="http://schemas.openxmlformats.org/officeDocument/2006/relationships/image" Target="../media/image25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tiff"/><Relationship Id="rId4" Type="http://schemas.openxmlformats.org/officeDocument/2006/relationships/image" Target="../media/image10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tiff"/><Relationship Id="rId5" Type="http://schemas.openxmlformats.org/officeDocument/2006/relationships/image" Target="../media/image14.jpeg"/><Relationship Id="rId4" Type="http://schemas.openxmlformats.org/officeDocument/2006/relationships/image" Target="../media/image13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tiff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tiff"/><Relationship Id="rId5" Type="http://schemas.openxmlformats.org/officeDocument/2006/relationships/image" Target="../media/image21.tiff"/><Relationship Id="rId4" Type="http://schemas.openxmlformats.org/officeDocument/2006/relationships/image" Target="http://www.tunstallsteachingtidbits.com/wp-content/uploads/2016/03/IMG_2135-800x556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Force and Motion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5250908"/>
            <a:ext cx="8825658" cy="86142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Amazing Earth</a:t>
            </a:r>
          </a:p>
          <a:p>
            <a:r>
              <a:rPr lang="en-US" dirty="0">
                <a:solidFill>
                  <a:srgbClr val="FF0000"/>
                </a:solidFill>
              </a:rPr>
              <a:t>1st Grade</a:t>
            </a:r>
          </a:p>
        </p:txBody>
      </p:sp>
    </p:spTree>
    <p:extLst>
      <p:ext uri="{BB962C8B-B14F-4D97-AF65-F5344CB8AC3E}">
        <p14:creationId xmlns:p14="http://schemas.microsoft.com/office/powerpoint/2010/main" val="38801001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7F33D-4020-6640-B119-C1DA4CC64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F5EE3-EA9E-DD46-98FB-574476349A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What is one thing you learned today?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703C95-E44A-BF4B-8F88-CAE10A4A46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1846" y="3903436"/>
            <a:ext cx="3741963" cy="24946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2742F0E-F78C-504B-993F-291EED8440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2882" y="3514273"/>
            <a:ext cx="3832289" cy="23951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B5178FC-D250-F442-A4DE-AA39547430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802" y="3514273"/>
            <a:ext cx="3526971" cy="2351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852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force?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526" y="3153014"/>
            <a:ext cx="5715270" cy="1543677"/>
          </a:xfrm>
        </p:spPr>
        <p:txBody>
          <a:bodyPr>
            <a:noAutofit/>
          </a:bodyPr>
          <a:lstStyle/>
          <a:p>
            <a:r>
              <a:rPr lang="en-US" sz="2200" dirty="0"/>
              <a:t>A force is a push or pull.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sz="2200" dirty="0"/>
              <a:t>Force happens around us all the time.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A449987-3A8A-814F-9371-DFF36C7A70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4954" y="4696691"/>
            <a:ext cx="3803827" cy="18899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E872AD1-F49C-FD45-8B07-3EF6B5D31EB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0305" y="2693323"/>
            <a:ext cx="5137266" cy="3192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0960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motion?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37942" y="6209012"/>
            <a:ext cx="3323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Push the swing and the swing moves.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49FEA8CA-048B-4E45-BFB2-6EA411029658}"/>
              </a:ext>
            </a:extLst>
          </p:cNvPr>
          <p:cNvSpPr txBox="1">
            <a:spLocks/>
          </p:cNvSpPr>
          <p:nvPr/>
        </p:nvSpPr>
        <p:spPr>
          <a:xfrm>
            <a:off x="1195954" y="2439701"/>
            <a:ext cx="10996046" cy="1244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Motion is moving from one place to another.</a:t>
            </a:r>
          </a:p>
          <a:p>
            <a:endParaRPr lang="en-US" sz="500" dirty="0"/>
          </a:p>
          <a:p>
            <a:r>
              <a:rPr lang="en-US" sz="2200" dirty="0"/>
              <a:t>Motion is caused by force.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7ACDE95-AB20-1740-B9EB-D3AE45C618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3533" y="3684166"/>
            <a:ext cx="3723462" cy="245532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8E3BC3F-FC81-4245-A8BC-761999FC47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3908" y="3684494"/>
            <a:ext cx="4354700" cy="245499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FDD4363-427E-C548-A666-B8B87971E157}"/>
              </a:ext>
            </a:extLst>
          </p:cNvPr>
          <p:cNvSpPr txBox="1"/>
          <p:nvPr/>
        </p:nvSpPr>
        <p:spPr>
          <a:xfrm>
            <a:off x="7043777" y="6209012"/>
            <a:ext cx="3138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Pull the wagon and the wagon moves.</a:t>
            </a:r>
          </a:p>
        </p:txBody>
      </p:sp>
    </p:spTree>
    <p:extLst>
      <p:ext uri="{BB962C8B-B14F-4D97-AF65-F5344CB8AC3E}">
        <p14:creationId xmlns:p14="http://schemas.microsoft.com/office/powerpoint/2010/main" val="2334357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0666" y="947920"/>
            <a:ext cx="8761413" cy="728480"/>
          </a:xfrm>
        </p:spPr>
        <p:txBody>
          <a:bodyPr/>
          <a:lstStyle/>
          <a:p>
            <a:r>
              <a:rPr lang="en-US" dirty="0"/>
              <a:t>What happens when…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162812-D839-5D46-AE2F-41B0227C31EB}"/>
              </a:ext>
            </a:extLst>
          </p:cNvPr>
          <p:cNvSpPr txBox="1"/>
          <p:nvPr/>
        </p:nvSpPr>
        <p:spPr>
          <a:xfrm>
            <a:off x="1083960" y="6059975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You push the bicycle pedals</a:t>
            </a:r>
          </a:p>
          <a:p>
            <a:pPr algn="ctr"/>
            <a:r>
              <a:rPr lang="en-US" dirty="0"/>
              <a:t>harder and harder?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83B47B8-C0C4-CD44-892C-9CA56ABDF509}"/>
              </a:ext>
            </a:extLst>
          </p:cNvPr>
          <p:cNvSpPr txBox="1"/>
          <p:nvPr/>
        </p:nvSpPr>
        <p:spPr>
          <a:xfrm>
            <a:off x="6550892" y="6059975"/>
            <a:ext cx="3676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You hit or kick a ball?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EAF92F-4FB4-3F43-9C9E-DCA6F551C8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45392" y="2736019"/>
            <a:ext cx="3753936" cy="31912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A8A54B6-E5D5-1E48-AB0E-51639DB6707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7212" y="2736019"/>
            <a:ext cx="3543556" cy="3191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381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041" y="947920"/>
            <a:ext cx="8761413" cy="728480"/>
          </a:xfrm>
        </p:spPr>
        <p:txBody>
          <a:bodyPr/>
          <a:lstStyle/>
          <a:p>
            <a:r>
              <a:rPr lang="en-US" dirty="0"/>
              <a:t>Force and Motion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496A5EB-EF42-4C40-AE8E-A575CB46F2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115" y="4232789"/>
            <a:ext cx="3299208" cy="219428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05496D3-73C2-414D-8997-AA884994DC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6348" y="4232789"/>
            <a:ext cx="4159996" cy="2194284"/>
          </a:xfrm>
          <a:prstGeom prst="rect">
            <a:avLst/>
          </a:prstGeom>
        </p:spPr>
      </p:pic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04EDEB97-775E-7D47-B3E0-6EDF7C03D8F2}"/>
              </a:ext>
            </a:extLst>
          </p:cNvPr>
          <p:cNvSpPr txBox="1">
            <a:spLocks/>
          </p:cNvSpPr>
          <p:nvPr/>
        </p:nvSpPr>
        <p:spPr>
          <a:xfrm>
            <a:off x="1140666" y="1953471"/>
            <a:ext cx="9103473" cy="22374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Pushes and pulls (force) can change speed and direction.  Force can:</a:t>
            </a:r>
          </a:p>
          <a:p>
            <a:pPr lvl="1"/>
            <a:r>
              <a:rPr lang="en-US" sz="1800" dirty="0"/>
              <a:t>Start or stop motion.</a:t>
            </a:r>
          </a:p>
          <a:p>
            <a:pPr lvl="1"/>
            <a:r>
              <a:rPr lang="en-US" sz="1800" dirty="0"/>
              <a:t>Speed motion up or slow motion down.</a:t>
            </a:r>
          </a:p>
          <a:p>
            <a:pPr lvl="1"/>
            <a:r>
              <a:rPr lang="en-US" sz="1800" dirty="0"/>
              <a:t>Change the direction of the motion.</a:t>
            </a:r>
          </a:p>
          <a:p>
            <a:endParaRPr lang="en-US" sz="2000" dirty="0"/>
          </a:p>
          <a:p>
            <a:endParaRPr lang="en-US" sz="8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162812-D839-5D46-AE2F-41B0227C31EB}"/>
              </a:ext>
            </a:extLst>
          </p:cNvPr>
          <p:cNvSpPr txBox="1"/>
          <p:nvPr/>
        </p:nvSpPr>
        <p:spPr>
          <a:xfrm>
            <a:off x="1140666" y="6485496"/>
            <a:ext cx="72619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 bigger push or pull makes things speed up or slow down more quickly.</a:t>
            </a:r>
          </a:p>
          <a:p>
            <a:endParaRPr lang="en-US" sz="16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83B47B8-C0C4-CD44-892C-9CA56ABDF509}"/>
              </a:ext>
            </a:extLst>
          </p:cNvPr>
          <p:cNvSpPr txBox="1"/>
          <p:nvPr/>
        </p:nvSpPr>
        <p:spPr>
          <a:xfrm>
            <a:off x="8964187" y="5874427"/>
            <a:ext cx="25599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Hitting the ball changes the direction of the ball’s motion.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F2CF01-225A-A840-8436-20686E2B9A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39459" y="2905741"/>
            <a:ext cx="2135560" cy="284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635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460" y="934473"/>
            <a:ext cx="9765305" cy="728480"/>
          </a:xfrm>
        </p:spPr>
        <p:txBody>
          <a:bodyPr/>
          <a:lstStyle/>
          <a:p>
            <a:r>
              <a:rPr lang="en-US" dirty="0"/>
              <a:t>Types of forces that set an object in motion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BDA5DAE9-AA1F-DF43-BE2B-838336111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4649" y="2629820"/>
            <a:ext cx="8096597" cy="71130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>
                <a:solidFill>
                  <a:schemeClr val="tx1"/>
                </a:solidFill>
              </a:rPr>
              <a:t>An object can be set in motion by forces that come from:</a:t>
            </a:r>
            <a:endParaRPr lang="en-US" sz="22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A37FD91-32FF-674F-B852-9B317E117A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0226" y="3371009"/>
            <a:ext cx="2785184" cy="209585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8145635-0130-CC47-9C93-812AD1A080F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7548" y="3338917"/>
            <a:ext cx="2760880" cy="206977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A62BF31-FA8D-4940-BF0C-8D5559AC9AE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596" y="3341124"/>
            <a:ext cx="3080535" cy="205048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6B3043E-6767-4649-B9A2-7048EAFF20BB}"/>
              </a:ext>
            </a:extLst>
          </p:cNvPr>
          <p:cNvSpPr txBox="1"/>
          <p:nvPr/>
        </p:nvSpPr>
        <p:spPr>
          <a:xfrm>
            <a:off x="904564" y="5934495"/>
            <a:ext cx="1856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Direct Contact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45C1615-6A15-204F-90CD-8893963F4962}"/>
              </a:ext>
            </a:extLst>
          </p:cNvPr>
          <p:cNvSpPr txBox="1"/>
          <p:nvPr/>
        </p:nvSpPr>
        <p:spPr>
          <a:xfrm>
            <a:off x="10034372" y="5957168"/>
            <a:ext cx="989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Gravity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10B0216-99CF-E846-BC3E-081D42F2FBD2}"/>
              </a:ext>
            </a:extLst>
          </p:cNvPr>
          <p:cNvSpPr txBox="1"/>
          <p:nvPr/>
        </p:nvSpPr>
        <p:spPr>
          <a:xfrm>
            <a:off x="4008175" y="5940761"/>
            <a:ext cx="136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Moving Air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AE00BE5-D790-1042-9848-BE2BF7934B2B}"/>
              </a:ext>
            </a:extLst>
          </p:cNvPr>
          <p:cNvSpPr txBox="1"/>
          <p:nvPr/>
        </p:nvSpPr>
        <p:spPr>
          <a:xfrm>
            <a:off x="6893533" y="5934495"/>
            <a:ext cx="1168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Magnets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8AB0B72-BDD2-9542-A83E-C17185BF0042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7181" y="3335347"/>
            <a:ext cx="2863756" cy="210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883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17772-3856-B24A-962E-4CDC513EB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367" y="948810"/>
            <a:ext cx="8761413" cy="728480"/>
          </a:xfrm>
        </p:spPr>
        <p:txBody>
          <a:bodyPr/>
          <a:lstStyle/>
          <a:p>
            <a:r>
              <a:rPr lang="en-US" dirty="0"/>
              <a:t>Friction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A112865-87E8-9F4E-88CC-ADFBE98147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798" y="2858418"/>
            <a:ext cx="4539040" cy="26279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3936C78-9A9F-EF49-AA4C-0E6CAA0B847D}"/>
              </a:ext>
            </a:extLst>
          </p:cNvPr>
          <p:cNvSpPr txBox="1"/>
          <p:nvPr/>
        </p:nvSpPr>
        <p:spPr>
          <a:xfrm>
            <a:off x="5096435" y="3104911"/>
            <a:ext cx="709556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Friction slows down moving objects!</a:t>
            </a:r>
          </a:p>
          <a:p>
            <a:endParaRPr lang="en-US" sz="2000" dirty="0"/>
          </a:p>
          <a:p>
            <a:r>
              <a:rPr lang="en-US" sz="2000" dirty="0"/>
              <a:t>Do you walk faster in a swimming pool or on the street?  </a:t>
            </a:r>
          </a:p>
          <a:p>
            <a:endParaRPr lang="en-US" sz="2000" dirty="0"/>
          </a:p>
          <a:p>
            <a:r>
              <a:rPr lang="en-US" sz="2000" dirty="0"/>
              <a:t>Do you ski (or sled) faster on snow or on grass?</a:t>
            </a:r>
          </a:p>
          <a:p>
            <a:pPr algn="ctr"/>
            <a:endParaRPr lang="en-US" sz="2000" i="1" dirty="0"/>
          </a:p>
          <a:p>
            <a:pPr algn="ctr"/>
            <a:r>
              <a:rPr lang="en-US" sz="2000" i="1" dirty="0"/>
              <a:t>That’s friction slowing you down!</a:t>
            </a:r>
          </a:p>
        </p:txBody>
      </p:sp>
    </p:spTree>
    <p:extLst>
      <p:ext uri="{BB962C8B-B14F-4D97-AF65-F5344CB8AC3E}">
        <p14:creationId xmlns:p14="http://schemas.microsoft.com/office/powerpoint/2010/main" val="3263021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ways objects move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02C8ED2-D321-D341-91CA-C527F019533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968" y="2831691"/>
            <a:ext cx="3852883" cy="21672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ADB0642-A45D-F74D-B078-FC21D34241A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7085" y="2831690"/>
            <a:ext cx="3436698" cy="23895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A7A6E09-3344-044E-8935-28E8AA2A3F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7415" y="2831691"/>
            <a:ext cx="3756561" cy="216724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B9AF8D6-5944-7743-8006-55D5F21E34B0}"/>
              </a:ext>
            </a:extLst>
          </p:cNvPr>
          <p:cNvSpPr txBox="1"/>
          <p:nvPr/>
        </p:nvSpPr>
        <p:spPr>
          <a:xfrm>
            <a:off x="1901874" y="5472076"/>
            <a:ext cx="1270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Straight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917E6C-8D0D-3246-A8D9-C82251963238}"/>
              </a:ext>
            </a:extLst>
          </p:cNvPr>
          <p:cNvSpPr txBox="1"/>
          <p:nvPr/>
        </p:nvSpPr>
        <p:spPr>
          <a:xfrm>
            <a:off x="9054869" y="5472076"/>
            <a:ext cx="2292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Back and forth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5BBEF0A-9473-5B47-91BF-05AAE1E66103}"/>
              </a:ext>
            </a:extLst>
          </p:cNvPr>
          <p:cNvSpPr txBox="1"/>
          <p:nvPr/>
        </p:nvSpPr>
        <p:spPr>
          <a:xfrm>
            <a:off x="5917190" y="5472076"/>
            <a:ext cx="7900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Spin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048D093-92A6-EB45-96F4-14496D0CE131}"/>
              </a:ext>
            </a:extLst>
          </p:cNvPr>
          <p:cNvSpPr txBox="1"/>
          <p:nvPr/>
        </p:nvSpPr>
        <p:spPr>
          <a:xfrm>
            <a:off x="6802582" y="6165273"/>
            <a:ext cx="22862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/>
              <a:t>And many more!</a:t>
            </a:r>
          </a:p>
        </p:txBody>
      </p:sp>
    </p:spTree>
    <p:extLst>
      <p:ext uri="{BB962C8B-B14F-4D97-AF65-F5344CB8AC3E}">
        <p14:creationId xmlns:p14="http://schemas.microsoft.com/office/powerpoint/2010/main" val="3176169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989171" cy="728480"/>
          </a:xfrm>
        </p:spPr>
        <p:txBody>
          <a:bodyPr/>
          <a:lstStyle/>
          <a:p>
            <a:r>
              <a:rPr lang="en-US" dirty="0"/>
              <a:t>Force and Motion Stations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5526" y="2770910"/>
            <a:ext cx="5161988" cy="34220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Four groups rotate through four stations:</a:t>
            </a:r>
          </a:p>
          <a:p>
            <a:pPr marL="0" indent="0">
              <a:buNone/>
            </a:pPr>
            <a:endParaRPr lang="en-US" sz="800" dirty="0"/>
          </a:p>
          <a:p>
            <a:r>
              <a:rPr lang="en-US" sz="2000" dirty="0"/>
              <a:t>Station 1: Move the metal ball.</a:t>
            </a:r>
          </a:p>
          <a:p>
            <a:r>
              <a:rPr lang="en-US" sz="2000" dirty="0"/>
              <a:t>Station 2: Friction, it’s always slowing me down!</a:t>
            </a:r>
          </a:p>
          <a:p>
            <a:r>
              <a:rPr lang="en-US" sz="2000" dirty="0"/>
              <a:t>Station 3: Build and fly paper airplanes.</a:t>
            </a:r>
          </a:p>
          <a:p>
            <a:r>
              <a:rPr lang="en-US" sz="2000" dirty="0"/>
              <a:t>Station 4: Ways toys move.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60F0BD8-0D6E-8342-B099-326FC32D32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4" descr="IMG_2135">
            <a:extLst>
              <a:ext uri="{FF2B5EF4-FFF2-40B4-BE49-F238E27FC236}">
                <a16:creationId xmlns:a16="http://schemas.microsoft.com/office/drawing/2014/main" id="{13BF8D8C-05CC-9549-A968-FE319BEE40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02436" y="4825492"/>
            <a:ext cx="2424546" cy="2004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Content Placeholder 3">
            <a:extLst>
              <a:ext uri="{FF2B5EF4-FFF2-40B4-BE49-F238E27FC236}">
                <a16:creationId xmlns:a16="http://schemas.microsoft.com/office/drawing/2014/main" id="{AB3EF3F1-1975-854C-AB37-B0FD3B6254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2673" y="2304974"/>
            <a:ext cx="1680345" cy="25205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37D9C30-F82A-904C-9092-34AB54CCB1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92266" y="3253943"/>
            <a:ext cx="1885950" cy="18859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69219B1-7FBE-AE46-8391-FD42B80C1AA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2494" y="5065049"/>
            <a:ext cx="2569982" cy="1773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4038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{6024F8A3-FB06-DB43-A0DA-C31B9681A6F2}tf10001076</Template>
  <TotalTime>3597</TotalTime>
  <Words>514</Words>
  <Application>Microsoft Macintosh PowerPoint</Application>
  <PresentationFormat>Widescreen</PresentationFormat>
  <Paragraphs>97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Century Gothic</vt:lpstr>
      <vt:lpstr>Wingdings 3</vt:lpstr>
      <vt:lpstr>Ion Boardroom</vt:lpstr>
      <vt:lpstr>Force and Motion </vt:lpstr>
      <vt:lpstr>What is a force?</vt:lpstr>
      <vt:lpstr>What is motion?</vt:lpstr>
      <vt:lpstr>What happens when…</vt:lpstr>
      <vt:lpstr>Force and Motion</vt:lpstr>
      <vt:lpstr>Types of forces that set an object in motion</vt:lpstr>
      <vt:lpstr>Friction</vt:lpstr>
      <vt:lpstr>Some ways objects move</vt:lpstr>
      <vt:lpstr>Force and Motion Stations</vt:lpstr>
      <vt:lpstr>Review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Force and Motion</dc:title>
  <dc:subject/>
  <dc:creator>Renee Blosser</dc:creator>
  <cp:keywords/>
  <dc:description/>
  <cp:lastModifiedBy>elaine turner</cp:lastModifiedBy>
  <cp:revision>143</cp:revision>
  <cp:lastPrinted>2018-12-19T02:10:55Z</cp:lastPrinted>
  <dcterms:created xsi:type="dcterms:W3CDTF">2018-02-12T10:42:38Z</dcterms:created>
  <dcterms:modified xsi:type="dcterms:W3CDTF">2024-01-06T14:03:05Z</dcterms:modified>
  <cp:category/>
</cp:coreProperties>
</file>