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2"/>
  </p:notesMasterIdLst>
  <p:sldIdLst>
    <p:sldId id="289" r:id="rId2"/>
    <p:sldId id="290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7" r:id="rId11"/>
    <p:sldId id="291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/>
    <p:restoredTop sz="95853"/>
  </p:normalViewPr>
  <p:slideViewPr>
    <p:cSldViewPr snapToGrid="0" snapToObjects="1">
      <p:cViewPr varScale="1">
        <p:scale>
          <a:sx n="99" d="100"/>
          <a:sy n="99" d="100"/>
        </p:scale>
        <p:origin x="18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8DE7B-9C27-1C41-B75F-EFC6568BD364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254F5-D9BD-8E43-98CB-EE3812249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3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your classes you have learned that monarch caterpillars eat milkweed. Did you know that many other insects also use milkweed as a habitat? Let’s look and read to see what other insects use milkweed as a habitat.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4254F5-D9BD-8E43-98CB-EE38122492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64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10/22/24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4CD77-CDD4-564B-97A3-673E7A99B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3082" y="5100358"/>
            <a:ext cx="3104332" cy="1077229"/>
          </a:xfrm>
        </p:spPr>
        <p:txBody>
          <a:bodyPr>
            <a:normAutofit/>
          </a:bodyPr>
          <a:lstStyle/>
          <a:p>
            <a:r>
              <a:rPr lang="en-US" sz="2600" dirty="0"/>
              <a:t>Amazing Earth</a:t>
            </a:r>
            <a:br>
              <a:rPr lang="en-US" sz="2600" dirty="0"/>
            </a:br>
            <a:r>
              <a:rPr lang="en-US" sz="2600" dirty="0"/>
              <a:t>2</a:t>
            </a:r>
            <a:r>
              <a:rPr lang="en-US" sz="2600" baseline="30000" dirty="0"/>
              <a:t>nd</a:t>
            </a:r>
            <a:r>
              <a:rPr lang="en-US" sz="2600" dirty="0"/>
              <a:t> grade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ACA88F-BCBD-9943-BAEE-7B49ED63C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0581" y="26720"/>
            <a:ext cx="5403274" cy="6850438"/>
          </a:xfrm>
        </p:spPr>
      </p:pic>
    </p:spTree>
    <p:extLst>
      <p:ext uri="{BB962C8B-B14F-4D97-AF65-F5344CB8AC3E}">
        <p14:creationId xmlns:p14="http://schemas.microsoft.com/office/powerpoint/2010/main" val="3745338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2D4D550-B90C-0D46-9832-940995F43B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773359" y="9400"/>
            <a:ext cx="5298449" cy="684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810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A89BB7-C5E0-574F-9C63-9E0D409677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7634" y="-17532"/>
            <a:ext cx="5308953" cy="687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756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A83B0B5-98CD-A349-BE9C-D6ECB579FF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394363" y="13717"/>
            <a:ext cx="5430981" cy="6829055"/>
          </a:xfrm>
        </p:spPr>
      </p:pic>
    </p:spTree>
    <p:extLst>
      <p:ext uri="{BB962C8B-B14F-4D97-AF65-F5344CB8AC3E}">
        <p14:creationId xmlns:p14="http://schemas.microsoft.com/office/powerpoint/2010/main" val="1539196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C3E8D8D-7E91-1E44-9A1B-FB27134721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1741" y="0"/>
            <a:ext cx="5291314" cy="6852251"/>
          </a:xfrm>
        </p:spPr>
      </p:pic>
    </p:spTree>
    <p:extLst>
      <p:ext uri="{BB962C8B-B14F-4D97-AF65-F5344CB8AC3E}">
        <p14:creationId xmlns:p14="http://schemas.microsoft.com/office/powerpoint/2010/main" val="1947911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4743908-A0DB-694D-819B-A582EB0DFD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574472" y="-1"/>
            <a:ext cx="5292435" cy="6857369"/>
          </a:xfrm>
        </p:spPr>
      </p:pic>
    </p:spTree>
    <p:extLst>
      <p:ext uri="{BB962C8B-B14F-4D97-AF65-F5344CB8AC3E}">
        <p14:creationId xmlns:p14="http://schemas.microsoft.com/office/powerpoint/2010/main" val="3597560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52BB914-A5B8-CA4A-A3E3-48748814F8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7509" y="0"/>
            <a:ext cx="5348709" cy="6858000"/>
          </a:xfrm>
        </p:spPr>
      </p:pic>
    </p:spTree>
    <p:extLst>
      <p:ext uri="{BB962C8B-B14F-4D97-AF65-F5344CB8AC3E}">
        <p14:creationId xmlns:p14="http://schemas.microsoft.com/office/powerpoint/2010/main" val="377395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4D76BF-01B1-254E-9FAB-FEAB377784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588326" y="0"/>
            <a:ext cx="5306997" cy="6858000"/>
          </a:xfrm>
        </p:spPr>
      </p:pic>
    </p:spTree>
    <p:extLst>
      <p:ext uri="{BB962C8B-B14F-4D97-AF65-F5344CB8AC3E}">
        <p14:creationId xmlns:p14="http://schemas.microsoft.com/office/powerpoint/2010/main" val="3568791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FD0FA0-E250-3641-B1D9-93631A843F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6655" y="-16454"/>
            <a:ext cx="5556961" cy="6874453"/>
          </a:xfrm>
        </p:spPr>
      </p:pic>
    </p:spTree>
    <p:extLst>
      <p:ext uri="{BB962C8B-B14F-4D97-AF65-F5344CB8AC3E}">
        <p14:creationId xmlns:p14="http://schemas.microsoft.com/office/powerpoint/2010/main" val="4190735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515E84-DFCF-1F45-A01F-056417823F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4188" y="0"/>
            <a:ext cx="5412104" cy="6860006"/>
          </a:xfrm>
        </p:spPr>
      </p:pic>
    </p:spTree>
    <p:extLst>
      <p:ext uri="{BB962C8B-B14F-4D97-AF65-F5344CB8AC3E}">
        <p14:creationId xmlns:p14="http://schemas.microsoft.com/office/powerpoint/2010/main" val="3661006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6E3569D-052E-7C40-BA21-7CB558C2CA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3636" y="-16052"/>
            <a:ext cx="5486400" cy="6874816"/>
          </a:xfrm>
        </p:spPr>
      </p:pic>
    </p:spTree>
    <p:extLst>
      <p:ext uri="{BB962C8B-B14F-4D97-AF65-F5344CB8AC3E}">
        <p14:creationId xmlns:p14="http://schemas.microsoft.com/office/powerpoint/2010/main" val="4075485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21BE75-3681-1C41-ABC5-AB1068C1C5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324765" y="0"/>
            <a:ext cx="5421854" cy="687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7749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3E594A1-C087-B944-8E36-B9F76BFE2C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3744" y="2974"/>
            <a:ext cx="5237019" cy="6856401"/>
          </a:xfrm>
        </p:spPr>
      </p:pic>
    </p:spTree>
    <p:extLst>
      <p:ext uri="{BB962C8B-B14F-4D97-AF65-F5344CB8AC3E}">
        <p14:creationId xmlns:p14="http://schemas.microsoft.com/office/powerpoint/2010/main" val="3477884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8F9364-06FD-4245-A76F-C104E9C194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9055" y="20052"/>
            <a:ext cx="5375563" cy="6837947"/>
          </a:xfrm>
        </p:spPr>
      </p:pic>
    </p:spTree>
    <p:extLst>
      <p:ext uri="{BB962C8B-B14F-4D97-AF65-F5344CB8AC3E}">
        <p14:creationId xmlns:p14="http://schemas.microsoft.com/office/powerpoint/2010/main" val="1384838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A31DA6A-4715-A24B-9780-E2268D0372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6588" y="0"/>
            <a:ext cx="5315122" cy="6858000"/>
          </a:xfrm>
        </p:spPr>
      </p:pic>
    </p:spTree>
    <p:extLst>
      <p:ext uri="{BB962C8B-B14F-4D97-AF65-F5344CB8AC3E}">
        <p14:creationId xmlns:p14="http://schemas.microsoft.com/office/powerpoint/2010/main" val="3097007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09DB070-05B2-0E41-B052-8C4603B725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5200" y="-3516"/>
            <a:ext cx="5347855" cy="6838924"/>
          </a:xfrm>
        </p:spPr>
      </p:pic>
    </p:spTree>
    <p:extLst>
      <p:ext uri="{BB962C8B-B14F-4D97-AF65-F5344CB8AC3E}">
        <p14:creationId xmlns:p14="http://schemas.microsoft.com/office/powerpoint/2010/main" val="3704842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5775387-29D3-254C-840E-5B0320E919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6036" y="7598"/>
            <a:ext cx="5250873" cy="6846444"/>
          </a:xfrm>
        </p:spPr>
      </p:pic>
    </p:spTree>
    <p:extLst>
      <p:ext uri="{BB962C8B-B14F-4D97-AF65-F5344CB8AC3E}">
        <p14:creationId xmlns:p14="http://schemas.microsoft.com/office/powerpoint/2010/main" val="12968013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CADEDE4-7FE8-6B45-8B11-B2432B9EF7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2668" y="0"/>
            <a:ext cx="5381950" cy="6842999"/>
          </a:xfrm>
        </p:spPr>
      </p:pic>
    </p:spTree>
    <p:extLst>
      <p:ext uri="{BB962C8B-B14F-4D97-AF65-F5344CB8AC3E}">
        <p14:creationId xmlns:p14="http://schemas.microsoft.com/office/powerpoint/2010/main" val="15486809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1F05EE9-4D0D-394E-B5EB-C2488EED0B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9511" y="0"/>
            <a:ext cx="5378436" cy="6857999"/>
          </a:xfrm>
        </p:spPr>
      </p:pic>
    </p:spTree>
    <p:extLst>
      <p:ext uri="{BB962C8B-B14F-4D97-AF65-F5344CB8AC3E}">
        <p14:creationId xmlns:p14="http://schemas.microsoft.com/office/powerpoint/2010/main" val="124575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918152D-1E28-D64D-9350-42ECA7C5F1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9055" y="8120"/>
            <a:ext cx="5389418" cy="6852494"/>
          </a:xfrm>
        </p:spPr>
      </p:pic>
    </p:spTree>
    <p:extLst>
      <p:ext uri="{BB962C8B-B14F-4D97-AF65-F5344CB8AC3E}">
        <p14:creationId xmlns:p14="http://schemas.microsoft.com/office/powerpoint/2010/main" val="16728528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C424A8-223C-F14C-A8C3-CF2CC8132F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8327" y="0"/>
            <a:ext cx="5375563" cy="6842666"/>
          </a:xfrm>
        </p:spPr>
      </p:pic>
    </p:spTree>
    <p:extLst>
      <p:ext uri="{BB962C8B-B14F-4D97-AF65-F5344CB8AC3E}">
        <p14:creationId xmlns:p14="http://schemas.microsoft.com/office/powerpoint/2010/main" val="38320105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A16AC6-E7A9-F34B-9D7A-87CAB41FBF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8326" y="-5300"/>
            <a:ext cx="5444837" cy="6847097"/>
          </a:xfrm>
        </p:spPr>
      </p:pic>
    </p:spTree>
    <p:extLst>
      <p:ext uri="{BB962C8B-B14F-4D97-AF65-F5344CB8AC3E}">
        <p14:creationId xmlns:p14="http://schemas.microsoft.com/office/powerpoint/2010/main" val="569927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345320D-60B0-7D4E-A3BB-40A961AF60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3300" y="-10229"/>
            <a:ext cx="5290457" cy="6883967"/>
          </a:xfrm>
        </p:spPr>
      </p:pic>
    </p:spTree>
    <p:extLst>
      <p:ext uri="{BB962C8B-B14F-4D97-AF65-F5344CB8AC3E}">
        <p14:creationId xmlns:p14="http://schemas.microsoft.com/office/powerpoint/2010/main" val="6220826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7BF1D-7011-3F42-B76E-BFC01A616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Create a Milkweed Mural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FB719E-AB59-BB49-B20D-0D3A915A8364}"/>
              </a:ext>
            </a:extLst>
          </p:cNvPr>
          <p:cNvSpPr txBox="1"/>
          <p:nvPr/>
        </p:nvSpPr>
        <p:spPr>
          <a:xfrm>
            <a:off x="1627322" y="1700619"/>
            <a:ext cx="980076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We’ve learned about milkweed and the different insects that use milkweed as a habitat.</a:t>
            </a:r>
          </a:p>
          <a:p>
            <a:r>
              <a:rPr lang="en-US" dirty="0"/>
              <a:t>Now let’s create a milkweed mural.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Everyone sit in a circle.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 the insect or milkweed image you’d like to make.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each get a piece of colored paper that matches your image for you to draw and cut 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When finished give your insect/plant to us to put on the mural.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Please clean up your paper scrapes.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Let’s go to our desks and begin creating!</a:t>
            </a:r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36615E8-88F0-D541-86E3-79EF6ED055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0800" y="3994776"/>
            <a:ext cx="4937129" cy="286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897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A5C318-5DAE-8948-B27D-EA9C917ED0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461657" y="-26441"/>
            <a:ext cx="5444508" cy="6884440"/>
          </a:xfrm>
        </p:spPr>
      </p:pic>
    </p:spTree>
    <p:extLst>
      <p:ext uri="{BB962C8B-B14F-4D97-AF65-F5344CB8AC3E}">
        <p14:creationId xmlns:p14="http://schemas.microsoft.com/office/powerpoint/2010/main" val="4152654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66DEC-D12D-2D44-A99C-AF749E0CB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86BBD14-6684-9E4D-8DFE-E6D64B602A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048" y="2052638"/>
            <a:ext cx="3088842" cy="3997325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F05CC9-BFD0-5E44-B507-C746E7325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" y="659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B0D0C8-A616-1B44-A914-468D762CB5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3366" y="-18049"/>
            <a:ext cx="5414212" cy="687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41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85139F8-0281-9F48-AD3A-D31C966248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338945" y="-3"/>
            <a:ext cx="5403272" cy="6864001"/>
          </a:xfrm>
        </p:spPr>
      </p:pic>
    </p:spTree>
    <p:extLst>
      <p:ext uri="{BB962C8B-B14F-4D97-AF65-F5344CB8AC3E}">
        <p14:creationId xmlns:p14="http://schemas.microsoft.com/office/powerpoint/2010/main" val="1125788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652010A-A497-6D4D-B6B3-E94C931229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0716" y="0"/>
            <a:ext cx="5390147" cy="687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854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B1EE6D-75E9-E444-B997-0D0A90B04A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537284" y="-41144"/>
            <a:ext cx="5304919" cy="689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578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B0D75FF-7593-5A48-9E50-09036B6620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3221" y="0"/>
            <a:ext cx="5293895" cy="6806436"/>
          </a:xfrm>
        </p:spPr>
      </p:pic>
    </p:spTree>
    <p:extLst>
      <p:ext uri="{BB962C8B-B14F-4D97-AF65-F5344CB8AC3E}">
        <p14:creationId xmlns:p14="http://schemas.microsoft.com/office/powerpoint/2010/main" val="3189862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283</TotalTime>
  <Words>142</Words>
  <Application>Microsoft Macintosh PowerPoint</Application>
  <PresentationFormat>Widescreen</PresentationFormat>
  <Paragraphs>13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MS Shell Dlg 2</vt:lpstr>
      <vt:lpstr>Wingdings</vt:lpstr>
      <vt:lpstr>Wingdings 3</vt:lpstr>
      <vt:lpstr>Madison</vt:lpstr>
      <vt:lpstr>Amazing Earth 2nd grade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Create a Milkweed Mural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turner</dc:creator>
  <cp:lastModifiedBy>elaine turner</cp:lastModifiedBy>
  <cp:revision>15</cp:revision>
  <dcterms:created xsi:type="dcterms:W3CDTF">2024-09-23T12:44:53Z</dcterms:created>
  <dcterms:modified xsi:type="dcterms:W3CDTF">2024-10-22T21:58:45Z</dcterms:modified>
</cp:coreProperties>
</file>