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6858000" cx="12192000"/>
  <p:notesSz cx="6858000" cy="9144000"/>
  <p:embeddedFontLst>
    <p:embeddedFont>
      <p:font typeface="Raleway"/>
      <p:regular r:id="rId27"/>
      <p:bold r:id="rId28"/>
      <p:italic r:id="rId29"/>
      <p:boldItalic r:id="rId30"/>
    </p:embeddedFont>
    <p:embeddedFont>
      <p:font typeface="Century Gothic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Raleway-bold.fntdata"/><Relationship Id="rId27" Type="http://schemas.openxmlformats.org/officeDocument/2006/relationships/font" Target="fonts/Raleway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aleway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enturyGothic-regular.fntdata"/><Relationship Id="rId30" Type="http://schemas.openxmlformats.org/officeDocument/2006/relationships/font" Target="fonts/Raleway-boldItalic.fntdata"/><Relationship Id="rId11" Type="http://schemas.openxmlformats.org/officeDocument/2006/relationships/slide" Target="slides/slide7.xml"/><Relationship Id="rId33" Type="http://schemas.openxmlformats.org/officeDocument/2006/relationships/font" Target="fonts/CenturyGothic-italic.fntdata"/><Relationship Id="rId10" Type="http://schemas.openxmlformats.org/officeDocument/2006/relationships/slide" Target="slides/slide6.xml"/><Relationship Id="rId32" Type="http://schemas.openxmlformats.org/officeDocument/2006/relationships/font" Target="fonts/CenturyGothic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schemas.openxmlformats.org/officeDocument/2006/relationships/font" Target="fonts/CenturyGothic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cDlHHCGbMc4&amp;t=122s" TargetMode="Externa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time_continue=8&amp;v=3Sb0LcNF1WI&amp;embeds_referring_euri=https%3A%2F%2Fdocs.google.com%2F&amp;embeds_referring_origin=https%3A%2F%2Fdocs.google.com&amp;source_ve_path=MzY4NDIsMjg2NjY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youtube.com/watch?time_continue=1&amp;v=xU-tQJFl2g8&amp;embeds_referring_euri=https%3A%2F%2Fdocs.google.com%2F&amp;embeds_referring_origin=https%3A%2F%2Fdocs.google.com&amp;source_ve_path=MzY4NDIsMjg2NjY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youtube.com/watch?time_continue=37&amp;v=Rj6R6oNSULk&amp;embeds_referring_euri=https%3A%2F%2Fdocs.google.com%2F&amp;embeds_referring_origin=https%3A%2F%2Fdocs.google.com&amp;source_ve_path=MzY4NDIsMTM5MTE3LDI4NjY2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f6mJ7e5YmnE&amp;t=1s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As we talk about life cycles and honeybees, we are going to think like scientists!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start with some thought questions!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Does anyone have a baby brother or sister?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[Let students answer]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can you do that a baby cannot do?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[Let students answer]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would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happen if we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stayed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babies forever?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[Let students answer]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would happen if we were born as adults?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[Click to 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advance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 to next slide with a funny image of an adult in a suit on playground equipment.]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a3bf0ff8db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a3bf0ff8db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Yes, but not like adult humans. 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All living things, must grow, survive, and reproduce.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Honeybees have evolved to do this together in colonies.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There are different types of bees in the colony, each with different role or job.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In the videos we heard about some of them.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learn more about three specific types.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4" name="Google Shape;134;g3a3bf0ff8db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start with the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Queen. This female bee runs the hive and lays eggs.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Drones are the male bees that mate with the queen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Workers are the female bees that: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Look for food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Build and protect the hive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Clean and move air by beating their wings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FUN FACT:  These female worker bees are the only bees who fly outside the hive.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0" name="Google Shape;14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a2ed09ebc6_0_2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a2ed09ebc6_0_2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get to the good stuff! The honey.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We heard about it a little in the video.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How do bees make honey?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Let students answer.]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watch another video to show the process.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8" name="Google Shape;148;g3a2ed09ebc6_0_2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This is a 3 min video on how honey is made.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to start the video.]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[If needed, video link: </a:t>
            </a:r>
            <a:r>
              <a:rPr i="1" lang="en-US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/>
              </a:rPr>
              <a:t>https://www.youtube.com/watch?v=cDlHHCGbMc4&amp;t=122s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4" name="Google Shape;154;p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a2ed09ebc6_0_2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a2ed09ebc6_0_2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How do bees find nectar?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Let students answer]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Bees have a secret weapon! let’s watch a video to find out about it!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0" name="Google Shape;160;g3a2ed09ebc6_0_2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This is a 1 min video about bee vision. 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[Click to play]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If needed, video link: </a:t>
            </a:r>
            <a:r>
              <a:rPr i="1" lang="en-US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/>
              </a:rPr>
              <a:t>https://www.youtube.com/watch?time_continue=8&amp;v=3Sb0LcNF1WI&amp;embeds_referring_euri=https%3A%2F%2Fdocs.google.com%2F&amp;embeds_referring_origin=https%3A%2F%2Fdocs.google.com&amp;source_ve_path=MzY4NDIsMjg2NjY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6" name="Google Shape;166;p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a2ed09ebc6_0_3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a2ed09ebc6_0_3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As we just heard, bees see colors in green, blue, and ultraviolet light.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This is what we see on the right and what a bee sees on the left.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FUN FACT:  Bees have compound eyes - which means they have hundreds of single eyes beside each other.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Each single eye can look in a different direction.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You will get to experience compound eyes today!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2" name="Google Shape;172;g3a2ed09ebc6_0_3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a2ed09ebc6_0_2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a2ed09ebc6_0_2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 think we can now say bees are pretty cool, but why do scientists study bees?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Let the students answer.]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hear from a few scientists studying bees in Maryland!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1" name="Google Shape;181;g3a2ed09ebc6_0_26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a2ed09ebc6_0_2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a2ed09ebc6_0_2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to play a 2 minute video of USDA scientists.]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If needed, video link: </a:t>
            </a:r>
            <a:r>
              <a:rPr i="1" lang="en-US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/>
              </a:rPr>
              <a:t>youtube.com/watch?time_continue=1&amp;v=xU-tQJFl2g8&amp;embeds_referring_euri=https%3A%2F%2Fdocs.google.com%2F&amp;embeds_referring_origin=https%3A%2F%2Fdocs.google.com&amp;source_ve_path=MzY4NDIsMjg2NjY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7" name="Google Shape;187;g3a2ed09ebc6_0_2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a3bf0ff8db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a3bf0ff8db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Bees are what’s known as a keystone species.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 keystone is the stone at the top of an arch, that locks the whole arch together. 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 keystone’s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weight keeps the entire structure stable.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In ecology, a keystone species has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a major impact on its ecosystem.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Keystone species often play a very important role in keeping the ecosystem working.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Without the keystone species, the ecosystem would change drastically and may even collapse.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3" name="Google Shape;193;g3a3bf0ff8db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a2ed09ebc6_0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a2ed09ebc6_0_2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Ok, that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would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be hilarious, but also not practical.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Instead of being born as an adult or living all of our lives as babies, we change.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" name="Google Shape;71;g3a2ed09ebc6_0_2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a3bf0ff8db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a3bf0ff8db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Bees are a keystone species because of their role in pollination.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Bees pollinate plants that produce food for humans and wildlife.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In a world without bees, ecosystems would change and the number of foods available would diminish.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For instance, the coffee your parents drink in the morning may not be available,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 coffee flower is only open for pollination for three or four days.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When it is not pollinated, beans are not produced.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[Click to change the image into a funny image of man in a suit in shock.]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9" name="Google Shape;199;g3a3bf0ff8db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a3bf0ff8d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a3bf0ff8d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protect bees!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 first step is getting hands on experience with what we learned today.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[Click to advance to next slide.]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5" name="Google Shape;205;g3a3bf0ff8d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Today, we are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entomologists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Does anyone know what entomologists are?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Let students answer.]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An entomologist is a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scientist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who studies insects.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We will do 4 activities :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1) Microscope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2) “Be a Bee”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3) Honey &amp; Bee Life Cycle and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4) Pollinate the Flowers and “Buzz about Bees” Word Search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get started!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1" name="Google Shape;21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a2ed09ebc6_0_2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a2ed09ebc6_0_2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is a life cycle?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[Let students answer.]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 life cycle is the series of changes or stages that happen to living things throughout their lives.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" name="Google Shape;77;g3a2ed09ebc6_0_2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does our human life cycle look like?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We start off as a …? 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as the students answer to reveal the word “baby”]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And we grow to become a …?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as the students answer to reveal the word “child”]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Then we grow to become a…?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as the students answer to reveal the word “teenager” or young adult.]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And after teenager, we become an …?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as the students answer to reveal the word “adult”]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Life cycles are different depending on the species.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Frogs, toads, salamanders and newts are amphibians. 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FUN FACT: The word “amphibian” comes from the Greek words for “double” and “lives”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This is quite fitting as these creatures do live a double life.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Amphibians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live the first part of their lives in the water and the second part on the land.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Insects have 3 or 4 life cycles. 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Bees have 4.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They change from an egg, to larva, to pupa, and then to an adult.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Bee eggs are protected inside the beehive as these changes occur.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see what this looks like! We are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going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 to watch two videos to get an up-close view!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9" name="Google Shape;109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This is a 3 minute video on the 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life cycle of the honey bees.]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[Click to play the video.]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[If needed, video link: </a:t>
            </a:r>
            <a:r>
              <a:rPr i="1" lang="en-US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/>
              </a:rPr>
              <a:t>youtube.com/watch?time_continue=37&amp;v=Rj6R6oNSULk&amp;embeds_referring_euri=https%3A%2F%2Fdocs.google.com%2F&amp;embeds_referring_origin=https%3A%2F%2Fdocs.google.com&amp;source_ve_path=MzY4NDIsMTM5MTE3LDI4NjY2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6" name="Google Shape;116;p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Let’s take an even closer look at this process!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This is a 1 minute video that gives an even closer look at the process that the bees go through from egg to larva to pupa.]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[C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lick to play the video.]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[If needed, video link: </a:t>
            </a:r>
            <a:r>
              <a:rPr i="1" lang="en-US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/>
              </a:rPr>
              <a:t>https://www.youtube.com/watch?v=f6mJ7e5YmnE&amp;t=1s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2" name="Google Shape;122;p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a2ed09ebc6_0_2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a2ed09ebc6_0_2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There is a lot going on inside the beehive to keep this life </a:t>
            </a: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cycle going.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How do you think that works?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Do honeybees have jobs?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Everyone who thinks they do, raise your hand.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○"/>
            </a:pP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i="1" lang="en-US">
                <a:latin typeface="Century Gothic"/>
                <a:ea typeface="Century Gothic"/>
                <a:cs typeface="Century Gothic"/>
                <a:sym typeface="Century Gothic"/>
              </a:rPr>
              <a:t>Click to advance slide and reveal a funny image of a bee in a suit.]</a:t>
            </a:r>
            <a:endParaRPr i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g3a2ed09ebc6_0_2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680321" y="753228"/>
            <a:ext cx="9613800" cy="10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680321" y="2336873"/>
            <a:ext cx="9613800" cy="35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7550981" y="593618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680321" y="5936188"/>
            <a:ext cx="6870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10729455" y="753227"/>
            <a:ext cx="1154100" cy="1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>
                <a:solidFill>
                  <a:schemeClr val="dk1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  <a:defRPr sz="1900">
                <a:solidFill>
                  <a:schemeClr val="dk1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■"/>
              <a:defRPr sz="1900">
                <a:solidFill>
                  <a:schemeClr val="dk1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  <a:defRPr sz="1900">
                <a:solidFill>
                  <a:schemeClr val="dk1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  <a:defRPr sz="1900">
                <a:solidFill>
                  <a:schemeClr val="dk1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■"/>
              <a:defRPr sz="1900">
                <a:solidFill>
                  <a:schemeClr val="dk1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  <a:defRPr sz="1900">
                <a:solidFill>
                  <a:schemeClr val="dk1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  <a:defRPr sz="1900">
                <a:solidFill>
                  <a:schemeClr val="dk1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■"/>
              <a:defRPr sz="19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cDlHHCGbMc4" TargetMode="External"/><Relationship Id="rId4" Type="http://schemas.openxmlformats.org/officeDocument/2006/relationships/image" Target="../media/image1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youtube.com/watch?v=3Sb0LcNF1WI" TargetMode="External"/><Relationship Id="rId4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jpg"/><Relationship Id="rId4" Type="http://schemas.openxmlformats.org/officeDocument/2006/relationships/image" Target="../media/image9.jpg"/><Relationship Id="rId5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www.youtube.com/watch?v=xU-tQJFl2g8" TargetMode="External"/><Relationship Id="rId4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Rj6R6oNSULk" TargetMode="External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f6mJ7e5YmnE" TargetMode="External"/><Relationship Id="rId4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19743" l="0" r="0" t="0"/>
          <a:stretch/>
        </p:blipFill>
        <p:spPr>
          <a:xfrm>
            <a:off x="0" y="0"/>
            <a:ext cx="12192001" cy="54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49427" y="5947325"/>
            <a:ext cx="7239000" cy="9108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150" lIns="121150" spcFirstLastPara="1" rIns="121150" wrap="square" tIns="121150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70">
                <a:latin typeface="Century Gothic"/>
                <a:ea typeface="Century Gothic"/>
                <a:cs typeface="Century Gothic"/>
                <a:sym typeface="Century Gothic"/>
              </a:rPr>
              <a:t>Life Cycles &amp; Honeybees</a:t>
            </a:r>
            <a:endParaRPr sz="477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4948351" y="6062402"/>
            <a:ext cx="7118100" cy="6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150" lIns="121150" spcFirstLastPara="1" rIns="121150" wrap="square" tIns="12115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82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Amazing Earth - </a:t>
            </a:r>
            <a:r>
              <a:rPr lang="en-US" sz="2782">
                <a:latin typeface="Century Gothic"/>
                <a:ea typeface="Century Gothic"/>
                <a:cs typeface="Century Gothic"/>
                <a:sym typeface="Century Gothic"/>
              </a:rPr>
              <a:t>2nd</a:t>
            </a:r>
            <a:r>
              <a:rPr lang="en-US" sz="2782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2782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23" y="3"/>
            <a:ext cx="6857999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/>
        </p:nvSpPr>
        <p:spPr>
          <a:xfrm>
            <a:off x="9039494" y="2660493"/>
            <a:ext cx="3152506" cy="3709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01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3037668" y="5377305"/>
            <a:ext cx="2448732" cy="16074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4" name="Google Shape;14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9101"/>
            <a:ext cx="12192000" cy="6499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How do bees make honey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re your kids wondering: “How do bees make honey?” This question came from Linda, a 4th Grader from the US. Like, share and vote on next week's question here: https://mysterydoug.com/vote" id="156" name="Google Shape;156;p26" title="How do bees make honey?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825" y="147275"/>
            <a:ext cx="11668350" cy="656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How do bees find nectar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ave you ever wondered how bees are able to find the right flowers to collect honey? &#10; #bees #artisanhoney #savethebees #honeybee #pollen&#10;#naturalbeauty #naturalworld #visitscotland #urbanbeekeeping&#10;#gleneagles #falkland #beautyspot #beautyspotscotland #highlands #earthporn&#10;#EdinburghHoney #LocalHoney #ScottishHoney #PlasticFree&#10;#zerowaste #Beekeeping #Handmade #Edinburgh #Scottishfood" id="168" name="Google Shape;168;p28" title="Bee Visio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013" y="116450"/>
            <a:ext cx="11777975" cy="662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9"/>
          <p:cNvGrpSpPr/>
          <p:nvPr/>
        </p:nvGrpSpPr>
        <p:grpSpPr>
          <a:xfrm>
            <a:off x="3297066" y="-46"/>
            <a:ext cx="5597364" cy="6857812"/>
            <a:chOff x="7049262" y="2596894"/>
            <a:chExt cx="3253714" cy="3986405"/>
          </a:xfrm>
        </p:grpSpPr>
        <p:pic>
          <p:nvPicPr>
            <p:cNvPr descr="Related image" id="175" name="Google Shape;175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49262" y="5591796"/>
              <a:ext cx="3244920" cy="9915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 result for flower human vs bee" id="176" name="Google Shape;176;p2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058056" y="4163315"/>
              <a:ext cx="3244920" cy="11811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Related image" id="177" name="Google Shape;177;p2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flipH="1" rot="10800000">
              <a:off x="7049262" y="2596894"/>
              <a:ext cx="3253712" cy="139426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Why do we study bees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e researchers are helping honeybees keep pollinating our food crops." id="189" name="Google Shape;189;p31" title="Bee Research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200"/>
            <a:ext cx="12191999" cy="6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1999" cy="81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lose-up of honeybee Brown-Eyed Susan flower (Provided by Getty Images)" id="201" name="Google Shape;20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-1250163"/>
            <a:ext cx="12192000" cy="8108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usiness man in shock (Provided by Getty Images)" id="207" name="Google Shape;20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955463"/>
            <a:ext cx="12192000" cy="8131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5"/>
          <p:cNvSpPr txBox="1"/>
          <p:nvPr>
            <p:ph type="title"/>
          </p:nvPr>
        </p:nvSpPr>
        <p:spPr>
          <a:xfrm>
            <a:off x="469725" y="433825"/>
            <a:ext cx="4015800" cy="3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 sz="4100">
                <a:latin typeface="Century Gothic"/>
                <a:ea typeface="Century Gothic"/>
                <a:cs typeface="Century Gothic"/>
                <a:sym typeface="Century Gothic"/>
              </a:rPr>
              <a:t>Today, we are </a:t>
            </a:r>
            <a:r>
              <a:rPr lang="en-US" sz="4100">
                <a:latin typeface="Century Gothic"/>
                <a:ea typeface="Century Gothic"/>
                <a:cs typeface="Century Gothic"/>
                <a:sym typeface="Century Gothic"/>
              </a:rPr>
              <a:t>entomologists</a:t>
            </a:r>
            <a:r>
              <a:rPr lang="en-US" sz="4100">
                <a:latin typeface="Century Gothic"/>
                <a:ea typeface="Century Gothic"/>
                <a:cs typeface="Century Gothic"/>
                <a:sym typeface="Century Gothic"/>
              </a:rPr>
              <a:t>!</a:t>
            </a:r>
            <a:endParaRPr sz="4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14" name="Google Shape;214;p35"/>
          <p:cNvPicPr preferRelativeResize="0"/>
          <p:nvPr/>
        </p:nvPicPr>
        <p:blipFill rotWithShape="1">
          <a:blip r:embed="rId3">
            <a:alphaModFix/>
          </a:blip>
          <a:srcRect b="21649" l="0" r="0" t="8761"/>
          <a:stretch/>
        </p:blipFill>
        <p:spPr>
          <a:xfrm>
            <a:off x="5626107" y="0"/>
            <a:ext cx="6565892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What is a Life Cycle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?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/>
          <p:nvPr/>
        </p:nvSpPr>
        <p:spPr>
          <a:xfrm rot="-8697187">
            <a:off x="2923073" y="5179535"/>
            <a:ext cx="2027526" cy="634700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6" name="Google Shape;86;p17"/>
          <p:cNvSpPr/>
          <p:nvPr/>
        </p:nvSpPr>
        <p:spPr>
          <a:xfrm rot="-1261520">
            <a:off x="2922966" y="1042140"/>
            <a:ext cx="2027701" cy="634467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6350" y="149682"/>
            <a:ext cx="852825" cy="1291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Google Shape;88;p17"/>
          <p:cNvGrpSpPr/>
          <p:nvPr/>
        </p:nvGrpSpPr>
        <p:grpSpPr>
          <a:xfrm>
            <a:off x="7174908" y="699532"/>
            <a:ext cx="4314742" cy="3359432"/>
            <a:chOff x="9232846" y="891807"/>
            <a:chExt cx="4314742" cy="3359432"/>
          </a:xfrm>
        </p:grpSpPr>
        <p:sp>
          <p:nvSpPr>
            <p:cNvPr id="89" name="Google Shape;89;p17"/>
            <p:cNvSpPr txBox="1"/>
            <p:nvPr/>
          </p:nvSpPr>
          <p:spPr>
            <a:xfrm>
              <a:off x="12144188" y="3789540"/>
              <a:ext cx="14034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24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Child</a:t>
              </a:r>
              <a:endParaRPr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0" name="Google Shape;90;p17"/>
            <p:cNvSpPr/>
            <p:nvPr/>
          </p:nvSpPr>
          <p:spPr>
            <a:xfrm rot="2283606">
              <a:off x="9212857" y="1449410"/>
              <a:ext cx="2027777" cy="634695"/>
            </a:xfrm>
            <a:prstGeom prst="curvedDownArrow">
              <a:avLst>
                <a:gd fmla="val 25000" name="adj1"/>
                <a:gd fmla="val 50000" name="adj2"/>
                <a:gd fmla="val 25000" name="adj3"/>
              </a:avLst>
            </a:prstGeom>
            <a:solidFill>
              <a:schemeClr val="accent1"/>
            </a:solidFill>
            <a:ln cap="flat" cmpd="sng" w="12700">
              <a:solidFill>
                <a:srgbClr val="AF6C0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48375" y="2555990"/>
            <a:ext cx="954575" cy="174601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/>
          <p:nvPr/>
        </p:nvSpPr>
        <p:spPr>
          <a:xfrm rot="9238171">
            <a:off x="7140841" y="5031830"/>
            <a:ext cx="2027576" cy="634625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3462" y="3625100"/>
            <a:ext cx="954575" cy="2333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22051" y="2110672"/>
            <a:ext cx="954575" cy="28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>
            <p:ph idx="4294967295" type="ctrTitle"/>
          </p:nvPr>
        </p:nvSpPr>
        <p:spPr>
          <a:xfrm>
            <a:off x="3964052" y="2472735"/>
            <a:ext cx="3977400" cy="873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Human Life Cycle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5475468" y="1653811"/>
            <a:ext cx="95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Baby</a:t>
            </a:r>
            <a:endParaRPr i="0" sz="24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5280150" y="6237275"/>
            <a:ext cx="1631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Teenager</a:t>
            </a:r>
            <a:endParaRPr i="0" sz="24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379050" y="3597265"/>
            <a:ext cx="140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Adult</a:t>
            </a:r>
            <a:endParaRPr i="0" sz="24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19048" y="0"/>
            <a:ext cx="9153900" cy="6858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" name="Google Shape;105;p18"/>
          <p:cNvSpPr txBox="1"/>
          <p:nvPr/>
        </p:nvSpPr>
        <p:spPr>
          <a:xfrm>
            <a:off x="6958739" y="2216258"/>
            <a:ext cx="5067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15286" y="0"/>
            <a:ext cx="916141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418454" y="2572719"/>
            <a:ext cx="5114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ra Ward welcomes you to Hen Corner, her Urban Smallholding in West London.&#10;&#10;We are pleased to introduce this mini documentary made by young filmmaker Jordan Ivey of the Nation Film and Television School.&#10;&#10;Join us for our bee keeping experiences for all ages in West London, see here: https://www.hencorner.com/portfolio-category/chickens-bees/&#10;&#10;Subscribe &amp; follow @HenCorner for tips, new skills and encouragement to get involved in producing some of your own food.&#10;&#10;Follow us: &#10;► Website: https://www.hencorner.com&#10;► Facebook: https://www.facebook.com/HenCorner&#10;► Twitter: https://twitter.com/HenCorner&#10;► Instagram: https://www.instagram.com/hencorner" id="118" name="Google Shape;118;p20" title="The Life Cycle of Honey Bee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tness the eerily beautiful growth of larvae into bees in this mesmerizing time-lapse video from photographer Anand Varma. Varma said the six-month project, for which he built a beehive in his workshop, gave him a new respect for the meticulous job of beekeeping.&#10;➡ Subscribe: http://bit.ly/NatGeoSubscribe&#10;&#10;#NationalGeographic #Bees #TimeLapse&#10;&#10;About National Geographic:&#10;National Geographic is the world's premium destination for science, exploration, and adventure. Through their world-class scientists, photographers, journalists, and filmmakers, Nat Geo gets you closer to the stories that matter and past the edge of what's possible.&#10;&#10;Get More National Geographic:&#10;Official Site: http://bit.ly/NatGeoOfficialSite&#10;Facebook: http://bit.ly/FBNatGeo&#10;Twitter: http://bit.ly/NatGeoTwitter&#10;Instagram: http://bit.ly/NatGeoInsta&#10;&#10;Click here to read the behind the scene's story of exactly how photographer Anand Varma made this amazing time-lapse: http://proof.nationalgeographic.com/2015/05/13/for-a-biologist-turned-photographer-a-beehive-becomes-a-living-lab/&#10;&#10;PHOTOGRAPHER: Anand Varma&#10;COMPOSER: Rob Moose&#10;&#10;Amazing Time-Lapse: Bees Hatch Before Your Eyes | National Geographic&#10;https://youtu.be/f6mJ7e5YmnE&#10;&#10;National Geographic&#10;https://www.youtube.com/natgeo" id="124" name="Google Shape;124;p21" title="Amazing Time-Lapse: Bees Hatch Before Your Eyes | National Geographi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0463" y="84625"/>
            <a:ext cx="11891075" cy="668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Do bees have jobs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?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