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officedocument.obfuscatedFont" Extension="odttf"/>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Lst>
  <p:sldSz cy="6858000" cx="12192000"/>
  <p:notesSz cx="6858000" cy="9144000"/>
  <p:embeddedFontLst>
    <p:embeddedFont>
      <p:font typeface="Raleway"/>
      <p:regular r:id="rId25"/>
      <p:bold r:id="rId26"/>
      <p:italic r:id="rId27"/>
      <p:boldItalic r:id="rId28"/>
    </p:embeddedFont>
    <p:embeddedFont>
      <p:font typeface="Libre Franklin"/>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GoogleSlidesCustomDataVersion2">
      <go:slidesCustomData xmlns:go="http://customooxmlschemas.google.com/" r:id="rId33" roundtripDataSignature="AMtx7mg7+jXQ8p9PjSZ5i/fxHxJXnujHl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Raleway-bold.fntdata"/><Relationship Id="rId25" Type="http://schemas.openxmlformats.org/officeDocument/2006/relationships/font" Target="fonts/Raleway-regular.fntdata"/><Relationship Id="rId28" Type="http://schemas.openxmlformats.org/officeDocument/2006/relationships/font" Target="fonts/Raleway-boldItalic.fntdata"/><Relationship Id="rId27" Type="http://schemas.openxmlformats.org/officeDocument/2006/relationships/font" Target="fonts/Raleway-italic.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LibreFranklin-regular.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LibreFranklin-italic.fntdata"/><Relationship Id="rId30" Type="http://schemas.openxmlformats.org/officeDocument/2006/relationships/font" Target="fonts/LibreFranklin-bold.fntdata"/><Relationship Id="rId11" Type="http://schemas.openxmlformats.org/officeDocument/2006/relationships/slide" Target="slides/slide6.xml"/><Relationship Id="rId33" Type="http://customschemas.google.com/relationships/presentationmetadata" Target="metadata"/><Relationship Id="rId10" Type="http://schemas.openxmlformats.org/officeDocument/2006/relationships/slide" Target="slides/slide5.xml"/><Relationship Id="rId32" Type="http://schemas.openxmlformats.org/officeDocument/2006/relationships/font" Target="fonts/LibreFranklin-boldItalic.fntdata"/><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5" name="Google Shape;85;p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292100" lvl="0" marL="457200" rtl="0" algn="l">
              <a:lnSpc>
                <a:spcPct val="100000"/>
              </a:lnSpc>
              <a:spcBef>
                <a:spcPts val="0"/>
              </a:spcBef>
              <a:spcAft>
                <a:spcPts val="0"/>
              </a:spcAft>
              <a:buClr>
                <a:schemeClr val="dk1"/>
              </a:buClr>
              <a:buSzPts val="1000"/>
              <a:buChar char="●"/>
            </a:pPr>
            <a:r>
              <a:rPr lang="en-US" sz="1000"/>
              <a:t>As we talk about trees, we are going to think like scientists! </a:t>
            </a:r>
            <a:endParaRPr sz="1000"/>
          </a:p>
          <a:p>
            <a:pPr indent="0" lvl="0" marL="45720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Clr>
                <a:schemeClr val="dk1"/>
              </a:buClr>
              <a:buSzPts val="1000"/>
              <a:buChar char="●"/>
            </a:pPr>
            <a:r>
              <a:rPr lang="en-US" sz="1000"/>
              <a:t>We are going to:</a:t>
            </a:r>
            <a:endParaRPr sz="1000"/>
          </a:p>
          <a:p>
            <a:pPr indent="0" lvl="0" marL="457200" rtl="0" algn="l">
              <a:lnSpc>
                <a:spcPct val="100000"/>
              </a:lnSpc>
              <a:spcBef>
                <a:spcPts val="0"/>
              </a:spcBef>
              <a:spcAft>
                <a:spcPts val="0"/>
              </a:spcAft>
              <a:buNone/>
            </a:pPr>
            <a:r>
              <a:t/>
            </a:r>
            <a:endParaRPr sz="1000"/>
          </a:p>
          <a:p>
            <a:pPr indent="-292100" lvl="1" marL="914400" rtl="0" algn="l">
              <a:lnSpc>
                <a:spcPct val="100000"/>
              </a:lnSpc>
              <a:spcBef>
                <a:spcPts val="0"/>
              </a:spcBef>
              <a:spcAft>
                <a:spcPts val="0"/>
              </a:spcAft>
              <a:buClr>
                <a:schemeClr val="dk1"/>
              </a:buClr>
              <a:buSzPts val="1000"/>
              <a:buChar char="○"/>
            </a:pPr>
            <a:r>
              <a:rPr b="1" lang="en-US" sz="1000"/>
              <a:t>Ask questions, </a:t>
            </a:r>
            <a:endParaRPr b="1" sz="1000"/>
          </a:p>
          <a:p>
            <a:pPr indent="0" lvl="0" marL="914400" rtl="0" algn="l">
              <a:lnSpc>
                <a:spcPct val="100000"/>
              </a:lnSpc>
              <a:spcBef>
                <a:spcPts val="0"/>
              </a:spcBef>
              <a:spcAft>
                <a:spcPts val="0"/>
              </a:spcAft>
              <a:buSzPts val="1400"/>
              <a:buNone/>
            </a:pPr>
            <a:r>
              <a:t/>
            </a:r>
            <a:endParaRPr b="1" sz="1000"/>
          </a:p>
          <a:p>
            <a:pPr indent="-292100" lvl="1" marL="914400" rtl="0" algn="l">
              <a:lnSpc>
                <a:spcPct val="100000"/>
              </a:lnSpc>
              <a:spcBef>
                <a:spcPts val="0"/>
              </a:spcBef>
              <a:spcAft>
                <a:spcPts val="0"/>
              </a:spcAft>
              <a:buClr>
                <a:schemeClr val="dk1"/>
              </a:buClr>
              <a:buSzPts val="1000"/>
              <a:buChar char="○"/>
            </a:pPr>
            <a:r>
              <a:rPr b="1" lang="en-US" sz="1000"/>
              <a:t>observe, </a:t>
            </a:r>
            <a:endParaRPr b="1" sz="1000"/>
          </a:p>
          <a:p>
            <a:pPr indent="0" lvl="0" marL="914400" rtl="0" algn="l">
              <a:lnSpc>
                <a:spcPct val="100000"/>
              </a:lnSpc>
              <a:spcBef>
                <a:spcPts val="0"/>
              </a:spcBef>
              <a:spcAft>
                <a:spcPts val="0"/>
              </a:spcAft>
              <a:buSzPts val="1400"/>
              <a:buNone/>
            </a:pPr>
            <a:r>
              <a:t/>
            </a:r>
            <a:endParaRPr b="1" sz="1000"/>
          </a:p>
          <a:p>
            <a:pPr indent="-292100" lvl="1" marL="914400" rtl="0" algn="l">
              <a:lnSpc>
                <a:spcPct val="100000"/>
              </a:lnSpc>
              <a:spcBef>
                <a:spcPts val="0"/>
              </a:spcBef>
              <a:spcAft>
                <a:spcPts val="0"/>
              </a:spcAft>
              <a:buClr>
                <a:schemeClr val="dk1"/>
              </a:buClr>
              <a:buSzPts val="1000"/>
              <a:buChar char="○"/>
            </a:pPr>
            <a:r>
              <a:rPr b="1" lang="en-US" sz="1000"/>
              <a:t>classify, and </a:t>
            </a:r>
            <a:endParaRPr b="1" sz="1000"/>
          </a:p>
          <a:p>
            <a:pPr indent="0" lvl="0" marL="914400" rtl="0" algn="l">
              <a:lnSpc>
                <a:spcPct val="100000"/>
              </a:lnSpc>
              <a:spcBef>
                <a:spcPts val="0"/>
              </a:spcBef>
              <a:spcAft>
                <a:spcPts val="0"/>
              </a:spcAft>
              <a:buSzPts val="1400"/>
              <a:buNone/>
            </a:pPr>
            <a:r>
              <a:t/>
            </a:r>
            <a:endParaRPr b="1" sz="1000"/>
          </a:p>
          <a:p>
            <a:pPr indent="-292100" lvl="1" marL="914400" rtl="0" algn="l">
              <a:lnSpc>
                <a:spcPct val="100000"/>
              </a:lnSpc>
              <a:spcBef>
                <a:spcPts val="0"/>
              </a:spcBef>
              <a:spcAft>
                <a:spcPts val="0"/>
              </a:spcAft>
              <a:buClr>
                <a:schemeClr val="dk1"/>
              </a:buClr>
              <a:buSzPts val="1000"/>
              <a:buChar char="○"/>
            </a:pPr>
            <a:r>
              <a:rPr b="1" lang="en-US" sz="1000"/>
              <a:t>conduct investigations.</a:t>
            </a:r>
            <a:endParaRPr b="1" sz="1000"/>
          </a:p>
        </p:txBody>
      </p:sp>
      <p:sp>
        <p:nvSpPr>
          <p:cNvPr id="86" name="Google Shape;86;p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3a258b778f7_0_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8" name="Google Shape;148;g3a258b778f7_0_3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292100" lvl="0" marL="457200" rtl="0" algn="l">
              <a:lnSpc>
                <a:spcPct val="100000"/>
              </a:lnSpc>
              <a:spcBef>
                <a:spcPts val="0"/>
              </a:spcBef>
              <a:spcAft>
                <a:spcPts val="0"/>
              </a:spcAft>
              <a:buClr>
                <a:schemeClr val="dk1"/>
              </a:buClr>
              <a:buSzPts val="1000"/>
              <a:buFont typeface="Calibri"/>
              <a:buChar char="●"/>
            </a:pPr>
            <a:r>
              <a:rPr lang="en-US" sz="1000"/>
              <a:t>The tallest measured tree in Virginia is a 184 foot tall Tulip Poplar in Caroline County. </a:t>
            </a:r>
            <a:endParaRPr sz="1000"/>
          </a:p>
          <a:p>
            <a:pPr indent="0" lvl="0" marL="45720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Clr>
                <a:schemeClr val="dk1"/>
              </a:buClr>
              <a:buSzPts val="1000"/>
              <a:buFont typeface="Calibri"/>
              <a:buChar char="●"/>
            </a:pPr>
            <a:r>
              <a:rPr lang="en-US" sz="1000"/>
              <a:t>But our trees in Virginia can’t compare to the tallest in the world! </a:t>
            </a:r>
            <a:endParaRPr sz="1000"/>
          </a:p>
        </p:txBody>
      </p:sp>
      <p:sp>
        <p:nvSpPr>
          <p:cNvPr id="149" name="Google Shape;149;g3a258b778f7_0_3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6" name="Google Shape;156;p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292100" lvl="0" marL="457200" rtl="0" algn="l">
              <a:lnSpc>
                <a:spcPct val="100000"/>
              </a:lnSpc>
              <a:spcBef>
                <a:spcPts val="0"/>
              </a:spcBef>
              <a:spcAft>
                <a:spcPts val="0"/>
              </a:spcAft>
              <a:buSzPts val="1000"/>
              <a:buFont typeface="Calibri"/>
              <a:buChar char="●"/>
            </a:pPr>
            <a:r>
              <a:rPr lang="en-US" sz="1000"/>
              <a:t>The tallest tree in the world is named “Hyperion.”</a:t>
            </a:r>
            <a:endParaRPr sz="1000"/>
          </a:p>
          <a:p>
            <a:pPr indent="0" lvl="0" marL="45720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SzPts val="1000"/>
              <a:buFont typeface="Calibri"/>
              <a:buChar char="●"/>
            </a:pPr>
            <a:r>
              <a:rPr lang="en-US" sz="1000"/>
              <a:t>It is 380.8 feet tall </a:t>
            </a:r>
            <a:endParaRPr sz="1000"/>
          </a:p>
          <a:p>
            <a:pPr indent="0" lvl="0" marL="45720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SzPts val="1000"/>
              <a:buFont typeface="Calibri"/>
              <a:buChar char="●"/>
            </a:pPr>
            <a:r>
              <a:rPr lang="en-US" sz="1000"/>
              <a:t>It is a Coast Redwood in California</a:t>
            </a:r>
            <a:endParaRPr sz="1000"/>
          </a:p>
          <a:p>
            <a:pPr indent="0" lvl="0" marL="0" rtl="0" algn="l">
              <a:lnSpc>
                <a:spcPct val="100000"/>
              </a:lnSpc>
              <a:spcBef>
                <a:spcPts val="0"/>
              </a:spcBef>
              <a:spcAft>
                <a:spcPts val="0"/>
              </a:spcAft>
              <a:buSzPts val="1400"/>
              <a:buNone/>
            </a:pPr>
            <a:r>
              <a:t/>
            </a:r>
            <a:endParaRPr sz="1000"/>
          </a:p>
          <a:p>
            <a:pPr indent="0" lvl="0" marL="0" rtl="0" algn="l">
              <a:lnSpc>
                <a:spcPct val="100000"/>
              </a:lnSpc>
              <a:spcBef>
                <a:spcPts val="0"/>
              </a:spcBef>
              <a:spcAft>
                <a:spcPts val="0"/>
              </a:spcAft>
              <a:buSzPts val="1400"/>
              <a:buNone/>
            </a:pPr>
            <a:r>
              <a:t/>
            </a:r>
            <a:endParaRPr i="1" sz="1000"/>
          </a:p>
          <a:p>
            <a:pPr indent="0" lvl="0" marL="0" rtl="0" algn="l">
              <a:lnSpc>
                <a:spcPct val="100000"/>
              </a:lnSpc>
              <a:spcBef>
                <a:spcPts val="0"/>
              </a:spcBef>
              <a:spcAft>
                <a:spcPts val="0"/>
              </a:spcAft>
              <a:buSzPts val="1400"/>
              <a:buNone/>
            </a:pPr>
            <a:r>
              <a:t/>
            </a:r>
            <a:endParaRPr i="1" sz="1000"/>
          </a:p>
          <a:p>
            <a:pPr indent="0" lvl="0" marL="0" rtl="0" algn="l">
              <a:lnSpc>
                <a:spcPct val="100000"/>
              </a:lnSpc>
              <a:spcBef>
                <a:spcPts val="0"/>
              </a:spcBef>
              <a:spcAft>
                <a:spcPts val="0"/>
              </a:spcAft>
              <a:buSzPts val="1400"/>
              <a:buNone/>
            </a:pPr>
            <a:r>
              <a:rPr i="1" lang="en-US" sz="1000"/>
              <a:t>[PRESENTER BACKGROUND NOTE: Just in case you are asked. This is a photo of Coast Redwoods, but not of the specific tree, Hyperion, because the National Park Service has not issued an official photo in order to protect the tree from the environmental damage caused by overcrowding and illegal tourism. The exact location of the tree was kept secret and it is illegal to visit. ]</a:t>
            </a:r>
            <a:endParaRPr i="1" sz="1000"/>
          </a:p>
        </p:txBody>
      </p:sp>
      <p:sp>
        <p:nvSpPr>
          <p:cNvPr id="157" name="Google Shape;157;p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3a258b778f7_0_6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5" name="Google Shape;165;g3a258b778f7_0_6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292100" lvl="0" marL="457200" rtl="0" algn="l">
              <a:lnSpc>
                <a:spcPct val="100000"/>
              </a:lnSpc>
              <a:spcBef>
                <a:spcPts val="0"/>
              </a:spcBef>
              <a:spcAft>
                <a:spcPts val="0"/>
              </a:spcAft>
              <a:buClr>
                <a:schemeClr val="dk1"/>
              </a:buClr>
              <a:buSzPts val="1000"/>
              <a:buChar char="●"/>
            </a:pPr>
            <a:r>
              <a:rPr lang="en-US" sz="1000"/>
              <a:t>There are more than 400 identified native trees and shrubs in Virginia! </a:t>
            </a:r>
            <a:endParaRPr sz="1000"/>
          </a:p>
          <a:p>
            <a:pPr indent="0" lvl="0" marL="45720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Clr>
                <a:schemeClr val="dk1"/>
              </a:buClr>
              <a:buSzPts val="1000"/>
              <a:buChar char="●"/>
            </a:pPr>
            <a:r>
              <a:rPr lang="en-US" sz="1000"/>
              <a:t>Trees have a lot in common, but they also have a lot of differences that we can observe!</a:t>
            </a:r>
            <a:endParaRPr sz="1000"/>
          </a:p>
          <a:p>
            <a:pPr indent="0" lvl="0" marL="45720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Clr>
                <a:schemeClr val="dk1"/>
              </a:buClr>
              <a:buSzPts val="1000"/>
              <a:buChar char="●"/>
            </a:pPr>
            <a:r>
              <a:rPr lang="en-US" sz="1000">
                <a:highlight>
                  <a:srgbClr val="FFFF00"/>
                </a:highlight>
              </a:rPr>
              <a:t>ASK “How can we tell on tree from another?”</a:t>
            </a:r>
            <a:endParaRPr sz="1000">
              <a:highlight>
                <a:srgbClr val="FFFF00"/>
              </a:highlight>
            </a:endParaRPr>
          </a:p>
          <a:p>
            <a:pPr indent="-292100" lvl="1" marL="914400" rtl="0" algn="l">
              <a:lnSpc>
                <a:spcPct val="100000"/>
              </a:lnSpc>
              <a:spcBef>
                <a:spcPts val="0"/>
              </a:spcBef>
              <a:spcAft>
                <a:spcPts val="0"/>
              </a:spcAft>
              <a:buClr>
                <a:schemeClr val="dk1"/>
              </a:buClr>
              <a:buSzPts val="1000"/>
              <a:buChar char="○"/>
            </a:pPr>
            <a:r>
              <a:rPr i="1" lang="en-US" sz="1000">
                <a:highlight>
                  <a:srgbClr val="FFFF00"/>
                </a:highlight>
              </a:rPr>
              <a:t>[Let the students answer.]</a:t>
            </a:r>
            <a:endParaRPr i="1" sz="1000">
              <a:highlight>
                <a:srgbClr val="FFFF00"/>
              </a:highlight>
            </a:endParaRPr>
          </a:p>
          <a:p>
            <a:pPr indent="0" lvl="0" marL="0" rtl="0" algn="l">
              <a:lnSpc>
                <a:spcPct val="100000"/>
              </a:lnSpc>
              <a:spcBef>
                <a:spcPts val="0"/>
              </a:spcBef>
              <a:spcAft>
                <a:spcPts val="0"/>
              </a:spcAft>
              <a:buSzPts val="1400"/>
              <a:buNone/>
            </a:pPr>
            <a:r>
              <a:rPr lang="en-US" sz="1000"/>
              <a:t>.</a:t>
            </a:r>
            <a:endParaRPr sz="1000"/>
          </a:p>
        </p:txBody>
      </p:sp>
      <p:sp>
        <p:nvSpPr>
          <p:cNvPr id="166" name="Google Shape;166;g3a258b778f7_0_6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1" name="Google Shape;171;p1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292100" lvl="0" marL="457200" rtl="0" algn="l">
              <a:lnSpc>
                <a:spcPct val="100000"/>
              </a:lnSpc>
              <a:spcBef>
                <a:spcPts val="0"/>
              </a:spcBef>
              <a:spcAft>
                <a:spcPts val="0"/>
              </a:spcAft>
              <a:buClr>
                <a:schemeClr val="dk1"/>
              </a:buClr>
              <a:buSzPts val="1000"/>
              <a:buChar char="●"/>
            </a:pPr>
            <a:r>
              <a:rPr lang="en-US" sz="1000"/>
              <a:t>Let’s think like a dendrologist!</a:t>
            </a:r>
            <a:endParaRPr sz="1000"/>
          </a:p>
          <a:p>
            <a:pPr indent="0" lvl="0" marL="45720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Clr>
                <a:schemeClr val="dk1"/>
              </a:buClr>
              <a:buSzPts val="1000"/>
              <a:buChar char="●"/>
            </a:pPr>
            <a:r>
              <a:rPr lang="en-US" sz="1000"/>
              <a:t>A dendrologist is a scientist who studies trees.</a:t>
            </a:r>
            <a:endParaRPr sz="1000"/>
          </a:p>
          <a:p>
            <a:pPr indent="0" lvl="0" marL="914400" rtl="0" algn="l">
              <a:lnSpc>
                <a:spcPct val="100000"/>
              </a:lnSpc>
              <a:spcBef>
                <a:spcPts val="0"/>
              </a:spcBef>
              <a:spcAft>
                <a:spcPts val="0"/>
              </a:spcAft>
              <a:buSzPts val="1400"/>
              <a:buNone/>
            </a:pPr>
            <a:r>
              <a:t/>
            </a:r>
            <a:endParaRPr sz="1000"/>
          </a:p>
          <a:p>
            <a:pPr indent="-292100" lvl="1" marL="914400" rtl="0" algn="l">
              <a:lnSpc>
                <a:spcPct val="100000"/>
              </a:lnSpc>
              <a:spcBef>
                <a:spcPts val="0"/>
              </a:spcBef>
              <a:spcAft>
                <a:spcPts val="0"/>
              </a:spcAft>
              <a:buSzPts val="1000"/>
              <a:buChar char="○"/>
            </a:pPr>
            <a:r>
              <a:rPr lang="en-US" sz="1000"/>
              <a:t>This is Dr. John Seiler from Virginia Tech, who goes by the nickname “Dr. Dendro”</a:t>
            </a:r>
            <a:endParaRPr sz="1000"/>
          </a:p>
          <a:p>
            <a:pPr indent="0" lvl="0" marL="914400" rtl="0" algn="l">
              <a:lnSpc>
                <a:spcPct val="100000"/>
              </a:lnSpc>
              <a:spcBef>
                <a:spcPts val="0"/>
              </a:spcBef>
              <a:spcAft>
                <a:spcPts val="0"/>
              </a:spcAft>
              <a:buSzPts val="1400"/>
              <a:buNone/>
            </a:pPr>
            <a:r>
              <a:t/>
            </a:r>
            <a:endParaRPr sz="1000"/>
          </a:p>
          <a:p>
            <a:pPr indent="-292100" lvl="1" marL="914400" rtl="0" algn="l">
              <a:lnSpc>
                <a:spcPct val="100000"/>
              </a:lnSpc>
              <a:spcBef>
                <a:spcPts val="0"/>
              </a:spcBef>
              <a:spcAft>
                <a:spcPts val="0"/>
              </a:spcAft>
              <a:buClr>
                <a:schemeClr val="dk1"/>
              </a:buClr>
              <a:buSzPts val="1000"/>
              <a:buChar char="○"/>
            </a:pPr>
            <a:r>
              <a:rPr lang="en-US" sz="1000">
                <a:highlight>
                  <a:srgbClr val="FFFF00"/>
                </a:highlight>
              </a:rPr>
              <a:t>ASK “Who would like to climb and study trees for their job as adults?”</a:t>
            </a:r>
            <a:endParaRPr sz="1000">
              <a:highlight>
                <a:srgbClr val="FFFF00"/>
              </a:highlight>
            </a:endParaRPr>
          </a:p>
          <a:p>
            <a:pPr indent="-292100" lvl="2" marL="1371600" rtl="0" algn="l">
              <a:lnSpc>
                <a:spcPct val="100000"/>
              </a:lnSpc>
              <a:spcBef>
                <a:spcPts val="0"/>
              </a:spcBef>
              <a:spcAft>
                <a:spcPts val="0"/>
              </a:spcAft>
              <a:buClr>
                <a:schemeClr val="dk1"/>
              </a:buClr>
              <a:buSzPts val="1000"/>
              <a:buChar char="■"/>
            </a:pPr>
            <a:r>
              <a:rPr i="1" lang="en-US" sz="1000">
                <a:highlight>
                  <a:srgbClr val="FFFF00"/>
                </a:highlight>
              </a:rPr>
              <a:t>[Let the students answer.]</a:t>
            </a:r>
            <a:endParaRPr sz="1000"/>
          </a:p>
          <a:p>
            <a:pPr indent="0" lvl="0" marL="91440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SzPts val="1000"/>
              <a:buChar char="●"/>
            </a:pPr>
            <a:r>
              <a:rPr lang="en-US" sz="1000"/>
              <a:t>Dendrologists often use leaves to classify and identify trees!</a:t>
            </a:r>
            <a:endParaRPr sz="1000"/>
          </a:p>
        </p:txBody>
      </p:sp>
      <p:sp>
        <p:nvSpPr>
          <p:cNvPr id="172" name="Google Shape;172;p1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9" name="Google Shape;179;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92100" lvl="0" marL="457200" rtl="0" algn="l">
              <a:lnSpc>
                <a:spcPct val="100000"/>
              </a:lnSpc>
              <a:spcBef>
                <a:spcPts val="0"/>
              </a:spcBef>
              <a:spcAft>
                <a:spcPts val="0"/>
              </a:spcAft>
              <a:buSzPts val="1000"/>
              <a:buChar char="●"/>
            </a:pPr>
            <a:r>
              <a:rPr lang="en-US" sz="1000"/>
              <a:t>We can classify trees by what they do with their leaves.</a:t>
            </a:r>
            <a:endParaRPr sz="1000"/>
          </a:p>
          <a:p>
            <a:pPr indent="0" lvl="0" marL="45720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SzPts val="1000"/>
              <a:buChar char="●"/>
            </a:pPr>
            <a:r>
              <a:rPr b="1" lang="en-US" sz="1000"/>
              <a:t>Deciduous trees</a:t>
            </a:r>
            <a:r>
              <a:rPr lang="en-US" sz="1000"/>
              <a:t> have broad and flat leaves.</a:t>
            </a:r>
            <a:endParaRPr sz="1000"/>
          </a:p>
          <a:p>
            <a:pPr indent="0" lvl="0" marL="914400" rtl="0" algn="l">
              <a:lnSpc>
                <a:spcPct val="100000"/>
              </a:lnSpc>
              <a:spcBef>
                <a:spcPts val="0"/>
              </a:spcBef>
              <a:spcAft>
                <a:spcPts val="0"/>
              </a:spcAft>
              <a:buNone/>
            </a:pPr>
            <a:r>
              <a:t/>
            </a:r>
            <a:endParaRPr sz="1000"/>
          </a:p>
          <a:p>
            <a:pPr indent="-292100" lvl="1" marL="914400" rtl="0" algn="l">
              <a:lnSpc>
                <a:spcPct val="100000"/>
              </a:lnSpc>
              <a:spcBef>
                <a:spcPts val="0"/>
              </a:spcBef>
              <a:spcAft>
                <a:spcPts val="0"/>
              </a:spcAft>
              <a:buSzPts val="1000"/>
              <a:buChar char="○"/>
            </a:pPr>
            <a:r>
              <a:rPr lang="en-US" sz="1000"/>
              <a:t>They shed all of their leaves in the fall. </a:t>
            </a:r>
            <a:endParaRPr sz="1000"/>
          </a:p>
          <a:p>
            <a:pPr indent="0" lvl="0" marL="914400" rtl="0" algn="l">
              <a:lnSpc>
                <a:spcPct val="100000"/>
              </a:lnSpc>
              <a:spcBef>
                <a:spcPts val="0"/>
              </a:spcBef>
              <a:spcAft>
                <a:spcPts val="0"/>
              </a:spcAft>
              <a:buSzPts val="1400"/>
              <a:buNone/>
            </a:pPr>
            <a:r>
              <a:t/>
            </a:r>
            <a:endParaRPr sz="1000"/>
          </a:p>
          <a:p>
            <a:pPr indent="-292100" lvl="1" marL="914400" rtl="0" algn="l">
              <a:lnSpc>
                <a:spcPct val="100000"/>
              </a:lnSpc>
              <a:spcBef>
                <a:spcPts val="0"/>
              </a:spcBef>
              <a:spcAft>
                <a:spcPts val="0"/>
              </a:spcAft>
              <a:buSzPts val="1000"/>
              <a:buChar char="○"/>
            </a:pPr>
            <a:r>
              <a:rPr lang="en-US" sz="1000"/>
              <a:t>These leaves change colors by seasons. </a:t>
            </a:r>
            <a:endParaRPr sz="1000"/>
          </a:p>
          <a:p>
            <a:pPr indent="0" lvl="0" marL="914400" rtl="0" algn="l">
              <a:lnSpc>
                <a:spcPct val="100000"/>
              </a:lnSpc>
              <a:spcBef>
                <a:spcPts val="0"/>
              </a:spcBef>
              <a:spcAft>
                <a:spcPts val="0"/>
              </a:spcAft>
              <a:buNone/>
            </a:pPr>
            <a:r>
              <a:t/>
            </a:r>
            <a:endParaRPr sz="1000"/>
          </a:p>
          <a:p>
            <a:pPr indent="-292100" lvl="2" marL="1371600" rtl="0" algn="l">
              <a:lnSpc>
                <a:spcPct val="100000"/>
              </a:lnSpc>
              <a:spcBef>
                <a:spcPts val="0"/>
              </a:spcBef>
              <a:spcAft>
                <a:spcPts val="0"/>
              </a:spcAft>
              <a:buSzPts val="1000"/>
              <a:buChar char="■"/>
            </a:pPr>
            <a:r>
              <a:rPr lang="en-US" sz="1000"/>
              <a:t>In the spring and summer, the leaves are green because they contain the green chlorophyll </a:t>
            </a:r>
            <a:endParaRPr sz="1000"/>
          </a:p>
          <a:p>
            <a:pPr indent="0" lvl="0" marL="1371600" rtl="0" algn="l">
              <a:lnSpc>
                <a:spcPct val="100000"/>
              </a:lnSpc>
              <a:spcBef>
                <a:spcPts val="0"/>
              </a:spcBef>
              <a:spcAft>
                <a:spcPts val="0"/>
              </a:spcAft>
              <a:buNone/>
            </a:pPr>
            <a:r>
              <a:t/>
            </a:r>
            <a:endParaRPr sz="1000"/>
          </a:p>
          <a:p>
            <a:pPr indent="-292100" lvl="2" marL="1371600" rtl="0" algn="l">
              <a:lnSpc>
                <a:spcPct val="100000"/>
              </a:lnSpc>
              <a:spcBef>
                <a:spcPts val="0"/>
              </a:spcBef>
              <a:spcAft>
                <a:spcPts val="0"/>
              </a:spcAft>
              <a:buSzPts val="1000"/>
              <a:buChar char="■"/>
            </a:pPr>
            <a:r>
              <a:rPr lang="en-US" sz="1000"/>
              <a:t>in the fall they do not have chlorophyll, and other colors can be seen instead.</a:t>
            </a:r>
            <a:endParaRPr sz="1000"/>
          </a:p>
          <a:p>
            <a:pPr indent="0" lvl="0" marL="45720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SzPts val="1000"/>
              <a:buChar char="●"/>
            </a:pPr>
            <a:r>
              <a:rPr b="1" lang="en-US" sz="1000"/>
              <a:t>Evergreen trees</a:t>
            </a:r>
            <a:r>
              <a:rPr lang="en-US" sz="1000"/>
              <a:t> have leaves that are needle or scale like.</a:t>
            </a:r>
            <a:endParaRPr sz="1000"/>
          </a:p>
          <a:p>
            <a:pPr indent="0" lvl="0" marL="914400" rtl="0" algn="l">
              <a:lnSpc>
                <a:spcPct val="100000"/>
              </a:lnSpc>
              <a:spcBef>
                <a:spcPts val="0"/>
              </a:spcBef>
              <a:spcAft>
                <a:spcPts val="0"/>
              </a:spcAft>
              <a:buNone/>
            </a:pPr>
            <a:r>
              <a:t/>
            </a:r>
            <a:endParaRPr sz="1000"/>
          </a:p>
          <a:p>
            <a:pPr indent="-292100" lvl="1" marL="914400" rtl="0" algn="l">
              <a:lnSpc>
                <a:spcPct val="100000"/>
              </a:lnSpc>
              <a:spcBef>
                <a:spcPts val="0"/>
              </a:spcBef>
              <a:spcAft>
                <a:spcPts val="0"/>
              </a:spcAft>
              <a:buSzPts val="1000"/>
              <a:buChar char="○"/>
            </a:pPr>
            <a:r>
              <a:rPr lang="en-US" sz="1000"/>
              <a:t>They shed their leaves gradually throughout the year, a few at a time, while also continuously growing new ones.</a:t>
            </a:r>
            <a:endParaRPr sz="1000"/>
          </a:p>
          <a:p>
            <a:pPr indent="0" lvl="0" marL="914400" rtl="0" algn="l">
              <a:lnSpc>
                <a:spcPct val="100000"/>
              </a:lnSpc>
              <a:spcBef>
                <a:spcPts val="0"/>
              </a:spcBef>
              <a:spcAft>
                <a:spcPts val="0"/>
              </a:spcAft>
              <a:buSzPts val="1400"/>
              <a:buNone/>
            </a:pPr>
            <a:r>
              <a:t/>
            </a:r>
            <a:endParaRPr sz="1000"/>
          </a:p>
          <a:p>
            <a:pPr indent="-292100" lvl="1" marL="914400" rtl="0" algn="l">
              <a:lnSpc>
                <a:spcPct val="100000"/>
              </a:lnSpc>
              <a:spcBef>
                <a:spcPts val="0"/>
              </a:spcBef>
              <a:spcAft>
                <a:spcPts val="0"/>
              </a:spcAft>
              <a:buSzPts val="1000"/>
              <a:buChar char="○"/>
            </a:pPr>
            <a:r>
              <a:rPr lang="en-US" sz="1000"/>
              <a:t>These leaves can handle cold temperatures and the trees continue to make the green chlorophyll, so the leaves stay green.</a:t>
            </a:r>
            <a:endParaRPr sz="1000"/>
          </a:p>
        </p:txBody>
      </p:sp>
      <p:sp>
        <p:nvSpPr>
          <p:cNvPr id="180" name="Google Shape;180;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0" name="Google Shape;190;p1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292100" lvl="0" marL="457200" rtl="0" algn="l">
              <a:lnSpc>
                <a:spcPct val="100000"/>
              </a:lnSpc>
              <a:spcBef>
                <a:spcPts val="0"/>
              </a:spcBef>
              <a:spcAft>
                <a:spcPts val="0"/>
              </a:spcAft>
              <a:buSzPts val="1000"/>
              <a:buChar char="●"/>
            </a:pPr>
            <a:r>
              <a:rPr lang="en-US" sz="1000"/>
              <a:t>We can also identify trees by the </a:t>
            </a:r>
            <a:r>
              <a:rPr lang="en-US" sz="1000"/>
              <a:t>unique leaf design - each species of tree has its own</a:t>
            </a:r>
            <a:r>
              <a:rPr lang="en-US" sz="1000"/>
              <a:t>!</a:t>
            </a:r>
            <a:endParaRPr sz="1000"/>
          </a:p>
          <a:p>
            <a:pPr indent="0" lvl="0" marL="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SzPts val="1000"/>
              <a:buChar char="●"/>
            </a:pPr>
            <a:r>
              <a:rPr lang="en-US" sz="1000"/>
              <a:t>When we look at their shape, size, and features on the leaves, we can determine which kind of tree it came from.</a:t>
            </a:r>
            <a:endParaRPr sz="1000"/>
          </a:p>
          <a:p>
            <a:pPr indent="0" lvl="0" marL="914400" rtl="0" algn="l">
              <a:lnSpc>
                <a:spcPct val="100000"/>
              </a:lnSpc>
              <a:spcBef>
                <a:spcPts val="0"/>
              </a:spcBef>
              <a:spcAft>
                <a:spcPts val="0"/>
              </a:spcAft>
              <a:buNone/>
            </a:pPr>
            <a:r>
              <a:t/>
            </a:r>
            <a:endParaRPr sz="1000"/>
          </a:p>
          <a:p>
            <a:pPr indent="-292100" lvl="1" marL="914400" rtl="0" algn="l">
              <a:lnSpc>
                <a:spcPct val="100000"/>
              </a:lnSpc>
              <a:spcBef>
                <a:spcPts val="0"/>
              </a:spcBef>
              <a:spcAft>
                <a:spcPts val="0"/>
              </a:spcAft>
              <a:buSzPts val="1000"/>
              <a:buChar char="○"/>
            </a:pPr>
            <a:r>
              <a:rPr lang="en-US" sz="1000"/>
              <a:t>Notice the lines on the leaves. </a:t>
            </a:r>
            <a:endParaRPr sz="1000"/>
          </a:p>
          <a:p>
            <a:pPr indent="0" lvl="0" marL="914400" rtl="0" algn="l">
              <a:lnSpc>
                <a:spcPct val="100000"/>
              </a:lnSpc>
              <a:spcBef>
                <a:spcPts val="0"/>
              </a:spcBef>
              <a:spcAft>
                <a:spcPts val="0"/>
              </a:spcAft>
              <a:buNone/>
            </a:pPr>
            <a:r>
              <a:t/>
            </a:r>
            <a:endParaRPr sz="1000"/>
          </a:p>
          <a:p>
            <a:pPr indent="-292100" lvl="1" marL="914400" rtl="0" algn="l">
              <a:lnSpc>
                <a:spcPct val="100000"/>
              </a:lnSpc>
              <a:spcBef>
                <a:spcPts val="0"/>
              </a:spcBef>
              <a:spcAft>
                <a:spcPts val="0"/>
              </a:spcAft>
              <a:buSzPts val="1000"/>
              <a:buChar char="○"/>
            </a:pPr>
            <a:r>
              <a:rPr lang="en-US" sz="1000"/>
              <a:t>These are called veins. </a:t>
            </a:r>
            <a:endParaRPr sz="1000"/>
          </a:p>
          <a:p>
            <a:pPr indent="0" lvl="0" marL="914400" rtl="0" algn="l">
              <a:lnSpc>
                <a:spcPct val="100000"/>
              </a:lnSpc>
              <a:spcBef>
                <a:spcPts val="0"/>
              </a:spcBef>
              <a:spcAft>
                <a:spcPts val="0"/>
              </a:spcAft>
              <a:buNone/>
            </a:pPr>
            <a:r>
              <a:t/>
            </a:r>
            <a:endParaRPr sz="1000"/>
          </a:p>
          <a:p>
            <a:pPr indent="-292100" lvl="1" marL="914400" rtl="0" algn="l">
              <a:lnSpc>
                <a:spcPct val="100000"/>
              </a:lnSpc>
              <a:spcBef>
                <a:spcPts val="0"/>
              </a:spcBef>
              <a:spcAft>
                <a:spcPts val="0"/>
              </a:spcAft>
              <a:buSzPts val="1000"/>
              <a:buChar char="○"/>
            </a:pPr>
            <a:r>
              <a:rPr lang="en-US" sz="1000"/>
              <a:t>They transport water and nutrients and act as the skeleton for the leaf.</a:t>
            </a:r>
            <a:endParaRPr sz="1000"/>
          </a:p>
          <a:p>
            <a:pPr indent="0" lvl="0" marL="45720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Clr>
                <a:schemeClr val="dk1"/>
              </a:buClr>
              <a:buSzPts val="1000"/>
              <a:buChar char="●"/>
            </a:pPr>
            <a:r>
              <a:rPr lang="en-US" sz="1000">
                <a:highlight>
                  <a:srgbClr val="FFFF00"/>
                </a:highlight>
              </a:rPr>
              <a:t>ASK “Does anyone recognize these leaves? Can you tell us which tree they come from?”</a:t>
            </a:r>
            <a:endParaRPr sz="1000">
              <a:highlight>
                <a:srgbClr val="FFFF00"/>
              </a:highlight>
            </a:endParaRPr>
          </a:p>
          <a:p>
            <a:pPr indent="0" lvl="0" marL="914400" rtl="0" algn="l">
              <a:lnSpc>
                <a:spcPct val="100000"/>
              </a:lnSpc>
              <a:spcBef>
                <a:spcPts val="0"/>
              </a:spcBef>
              <a:spcAft>
                <a:spcPts val="0"/>
              </a:spcAft>
              <a:buNone/>
            </a:pPr>
            <a:r>
              <a:t/>
            </a:r>
            <a:endParaRPr i="1" sz="1000">
              <a:highlight>
                <a:srgbClr val="FFFF00"/>
              </a:highlight>
            </a:endParaRPr>
          </a:p>
          <a:p>
            <a:pPr indent="-292100" lvl="1" marL="914400" rtl="0" algn="l">
              <a:lnSpc>
                <a:spcPct val="100000"/>
              </a:lnSpc>
              <a:spcBef>
                <a:spcPts val="0"/>
              </a:spcBef>
              <a:spcAft>
                <a:spcPts val="0"/>
              </a:spcAft>
              <a:buClr>
                <a:schemeClr val="dk1"/>
              </a:buClr>
              <a:buSzPts val="1000"/>
              <a:buChar char="○"/>
            </a:pPr>
            <a:r>
              <a:rPr i="1" lang="en-US" sz="1000">
                <a:highlight>
                  <a:srgbClr val="FFFF00"/>
                </a:highlight>
              </a:rPr>
              <a:t>[Let the students answer.]</a:t>
            </a:r>
            <a:endParaRPr i="1" sz="1000">
              <a:highlight>
                <a:srgbClr val="FFFF00"/>
              </a:highlight>
            </a:endParaRPr>
          </a:p>
          <a:p>
            <a:pPr indent="0" lvl="0" marL="914400" rtl="0" algn="l">
              <a:lnSpc>
                <a:spcPct val="100000"/>
              </a:lnSpc>
              <a:spcBef>
                <a:spcPts val="0"/>
              </a:spcBef>
              <a:spcAft>
                <a:spcPts val="0"/>
              </a:spcAft>
              <a:buNone/>
            </a:pPr>
            <a:r>
              <a:t/>
            </a:r>
            <a:endParaRPr i="1" sz="1000">
              <a:highlight>
                <a:srgbClr val="FFFF00"/>
              </a:highlight>
            </a:endParaRPr>
          </a:p>
          <a:p>
            <a:pPr indent="-292100" lvl="1" marL="914400" rtl="0" algn="l">
              <a:lnSpc>
                <a:spcPct val="100000"/>
              </a:lnSpc>
              <a:spcBef>
                <a:spcPts val="0"/>
              </a:spcBef>
              <a:spcAft>
                <a:spcPts val="0"/>
              </a:spcAft>
              <a:buSzPts val="1000"/>
              <a:buChar char="○"/>
            </a:pPr>
            <a:r>
              <a:rPr i="1" lang="en-US" sz="1000">
                <a:highlight>
                  <a:srgbClr val="FFFF00"/>
                </a:highlight>
              </a:rPr>
              <a:t>[Click once for each leaf to reveal the tree’s name.]</a:t>
            </a:r>
            <a:endParaRPr sz="1000"/>
          </a:p>
        </p:txBody>
      </p:sp>
      <p:sp>
        <p:nvSpPr>
          <p:cNvPr id="191" name="Google Shape;191;p1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3a258b778f7_0_7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2" name="Google Shape;202;g3a258b778f7_0_7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292100" lvl="0" marL="457200" rtl="0" algn="l">
              <a:lnSpc>
                <a:spcPct val="100000"/>
              </a:lnSpc>
              <a:spcBef>
                <a:spcPts val="0"/>
              </a:spcBef>
              <a:spcAft>
                <a:spcPts val="0"/>
              </a:spcAft>
              <a:buClr>
                <a:schemeClr val="dk1"/>
              </a:buClr>
              <a:buSzPts val="1000"/>
              <a:buChar char="●"/>
            </a:pPr>
            <a:r>
              <a:rPr lang="en-US" sz="1000"/>
              <a:t>Today we learned that a tree has different parts and characteristics.</a:t>
            </a:r>
            <a:endParaRPr sz="1000"/>
          </a:p>
          <a:p>
            <a:pPr indent="0" lvl="0" marL="45720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Clr>
                <a:schemeClr val="dk1"/>
              </a:buClr>
              <a:buSzPts val="1000"/>
              <a:buChar char="●"/>
            </a:pPr>
            <a:r>
              <a:rPr lang="en-US" sz="1000"/>
              <a:t>We learned that trees can grow to many different heights.</a:t>
            </a:r>
            <a:endParaRPr sz="1000"/>
          </a:p>
          <a:p>
            <a:pPr indent="0" lvl="0" marL="45720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Clr>
                <a:schemeClr val="dk1"/>
              </a:buClr>
              <a:buSzPts val="1000"/>
              <a:buChar char="●"/>
            </a:pPr>
            <a:r>
              <a:rPr lang="en-US" sz="1000"/>
              <a:t>We learned that each part of the tree has a job and that water and nutrients are absorbed through roots and can be transferred from one tree to another tree.</a:t>
            </a:r>
            <a:endParaRPr sz="1000"/>
          </a:p>
          <a:p>
            <a:pPr indent="0" lvl="0" marL="45720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Clr>
                <a:schemeClr val="dk1"/>
              </a:buClr>
              <a:buSzPts val="1000"/>
              <a:buChar char="●"/>
            </a:pPr>
            <a:r>
              <a:rPr lang="en-US" sz="1000"/>
              <a:t>We also learned that trees can be classified and identified by their leaves. </a:t>
            </a:r>
            <a:endParaRPr sz="1000"/>
          </a:p>
          <a:p>
            <a:pPr indent="0" lvl="0" marL="45720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Clr>
                <a:schemeClr val="dk1"/>
              </a:buClr>
              <a:buSzPts val="1000"/>
              <a:buChar char="●"/>
            </a:pPr>
            <a:r>
              <a:rPr lang="en-US" sz="1000"/>
              <a:t>Let’s experiment to learn more!</a:t>
            </a:r>
            <a:endParaRPr sz="1000"/>
          </a:p>
        </p:txBody>
      </p:sp>
      <p:sp>
        <p:nvSpPr>
          <p:cNvPr id="203" name="Google Shape;203;g3a258b778f7_0_7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3a258b778f7_0_4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8" name="Google Shape;208;g3a258b778f7_0_4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000"/>
              <a:t>(</a:t>
            </a:r>
            <a:r>
              <a:rPr i="1" lang="en-US" sz="1000"/>
              <a:t>Have an adult helper prepare this activity during the presentation and bring it up when it is time. </a:t>
            </a:r>
            <a:r>
              <a:rPr lang="en-US" sz="1000"/>
              <a:t>) </a:t>
            </a:r>
            <a:endParaRPr sz="1000"/>
          </a:p>
          <a:p>
            <a:pPr indent="0" lvl="0" marL="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Clr>
                <a:schemeClr val="dk1"/>
              </a:buClr>
              <a:buSzPts val="1000"/>
              <a:buChar char="●"/>
            </a:pPr>
            <a:r>
              <a:rPr lang="en-US" sz="1000"/>
              <a:t>We learned that roots soak up water and nutrients that the tree uses to grow and that can be transferred from one tree to another.</a:t>
            </a:r>
            <a:endParaRPr sz="1000"/>
          </a:p>
          <a:p>
            <a:pPr indent="0" lvl="0" marL="45720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Clr>
                <a:schemeClr val="dk1"/>
              </a:buClr>
              <a:buSzPts val="1000"/>
              <a:buChar char="●"/>
            </a:pPr>
            <a:r>
              <a:rPr lang="en-US" sz="1000">
                <a:highlight>
                  <a:srgbClr val="FFFF00"/>
                </a:highlight>
              </a:rPr>
              <a:t>ASK: “How do you think that works?”</a:t>
            </a:r>
            <a:endParaRPr sz="1000">
              <a:highlight>
                <a:srgbClr val="FFFF00"/>
              </a:highlight>
            </a:endParaRPr>
          </a:p>
          <a:p>
            <a:pPr indent="-292100" lvl="1" marL="914400" rtl="0" algn="l">
              <a:lnSpc>
                <a:spcPct val="100000"/>
              </a:lnSpc>
              <a:spcBef>
                <a:spcPts val="0"/>
              </a:spcBef>
              <a:spcAft>
                <a:spcPts val="0"/>
              </a:spcAft>
              <a:buClr>
                <a:schemeClr val="dk1"/>
              </a:buClr>
              <a:buSzPts val="1000"/>
              <a:buChar char="○"/>
            </a:pPr>
            <a:r>
              <a:rPr i="1" lang="en-US" sz="1000">
                <a:highlight>
                  <a:srgbClr val="FFFF00"/>
                </a:highlight>
              </a:rPr>
              <a:t>[Let the students answer]</a:t>
            </a:r>
            <a:endParaRPr i="1" sz="1000">
              <a:highlight>
                <a:srgbClr val="FFFF00"/>
              </a:highlight>
            </a:endParaRPr>
          </a:p>
          <a:p>
            <a:pPr indent="0" lvl="0" marL="45720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Clr>
                <a:schemeClr val="dk1"/>
              </a:buClr>
              <a:buSzPts val="1000"/>
              <a:buChar char="●"/>
            </a:pPr>
            <a:r>
              <a:rPr lang="en-US" sz="1000"/>
              <a:t>Let’s see if we can demonstrate it.</a:t>
            </a:r>
            <a:endParaRPr sz="1000"/>
          </a:p>
          <a:p>
            <a:pPr indent="0" lvl="0" marL="45720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Clr>
                <a:schemeClr val="dk1"/>
              </a:buClr>
              <a:buSzPts val="1000"/>
              <a:buChar char="●"/>
            </a:pPr>
            <a:r>
              <a:rPr lang="en-US" sz="1000"/>
              <a:t>These two paper towels are like our roots. Similar to roots:</a:t>
            </a:r>
            <a:endParaRPr sz="1000"/>
          </a:p>
          <a:p>
            <a:pPr indent="-292100" lvl="1" marL="914400" rtl="0" algn="l">
              <a:lnSpc>
                <a:spcPct val="100000"/>
              </a:lnSpc>
              <a:spcBef>
                <a:spcPts val="0"/>
              </a:spcBef>
              <a:spcAft>
                <a:spcPts val="0"/>
              </a:spcAft>
              <a:buClr>
                <a:schemeClr val="dk1"/>
              </a:buClr>
              <a:buSzPts val="1000"/>
              <a:buChar char="○"/>
            </a:pPr>
            <a:r>
              <a:rPr lang="en-US" sz="1000"/>
              <a:t>The paper towel is made from fibers.</a:t>
            </a:r>
            <a:endParaRPr sz="1000"/>
          </a:p>
          <a:p>
            <a:pPr indent="-292100" lvl="1" marL="914400" rtl="0" algn="l">
              <a:lnSpc>
                <a:spcPct val="100000"/>
              </a:lnSpc>
              <a:spcBef>
                <a:spcPts val="0"/>
              </a:spcBef>
              <a:spcAft>
                <a:spcPts val="0"/>
              </a:spcAft>
              <a:buClr>
                <a:schemeClr val="dk1"/>
              </a:buClr>
              <a:buSzPts val="1000"/>
              <a:buChar char="○"/>
            </a:pPr>
            <a:r>
              <a:rPr lang="en-US" sz="1000"/>
              <a:t>The water is able to travel through the gaps in the fibers.</a:t>
            </a:r>
            <a:endParaRPr sz="1000"/>
          </a:p>
          <a:p>
            <a:pPr indent="0" lvl="0" marL="45720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Clr>
                <a:schemeClr val="dk1"/>
              </a:buClr>
              <a:buSzPts val="1000"/>
              <a:buChar char="●"/>
            </a:pPr>
            <a:r>
              <a:rPr lang="en-US" sz="1000"/>
              <a:t>If we put one paper towel in a cup with blue food dye and the other in a cup with yellow food dye and then we twist and connect the two together in a third empty cup, what will happen?</a:t>
            </a:r>
            <a:endParaRPr sz="1000"/>
          </a:p>
          <a:p>
            <a:pPr indent="0" lvl="0" marL="45720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Clr>
                <a:schemeClr val="dk1"/>
              </a:buClr>
              <a:buSzPts val="1000"/>
              <a:buChar char="●"/>
            </a:pPr>
            <a:r>
              <a:rPr lang="en-US" sz="1000">
                <a:highlight>
                  <a:srgbClr val="FFFF00"/>
                </a:highlight>
              </a:rPr>
              <a:t>ASK: “Does anyone have a hypothesis or prediction? We make a hypothesis by saying “I think…because…””</a:t>
            </a:r>
            <a:endParaRPr sz="1000">
              <a:highlight>
                <a:srgbClr val="FFFF00"/>
              </a:highlight>
            </a:endParaRPr>
          </a:p>
          <a:p>
            <a:pPr indent="-292100" lvl="1" marL="914400" rtl="0" algn="l">
              <a:lnSpc>
                <a:spcPct val="100000"/>
              </a:lnSpc>
              <a:spcBef>
                <a:spcPts val="0"/>
              </a:spcBef>
              <a:spcAft>
                <a:spcPts val="0"/>
              </a:spcAft>
              <a:buClr>
                <a:schemeClr val="dk1"/>
              </a:buClr>
              <a:buSzPts val="1000"/>
              <a:buChar char="○"/>
            </a:pPr>
            <a:r>
              <a:rPr i="1" lang="en-US" sz="1000">
                <a:highlight>
                  <a:srgbClr val="FFFF00"/>
                </a:highlight>
              </a:rPr>
              <a:t>[Let the students give ideas.]</a:t>
            </a:r>
            <a:endParaRPr i="1" sz="1000">
              <a:highlight>
                <a:srgbClr val="FFFF00"/>
              </a:highlight>
            </a:endParaRPr>
          </a:p>
          <a:p>
            <a:pPr indent="0" lvl="0" marL="45720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Clr>
                <a:schemeClr val="dk1"/>
              </a:buClr>
              <a:buSzPts val="1000"/>
              <a:buChar char="●"/>
            </a:pPr>
            <a:r>
              <a:rPr lang="en-US" sz="1000"/>
              <a:t>We are going to let this sit here for a bit and check back at the end of the day!</a:t>
            </a:r>
            <a:endParaRPr sz="1000"/>
          </a:p>
          <a:p>
            <a:pPr indent="0" lvl="0" marL="0" rtl="0" algn="l">
              <a:lnSpc>
                <a:spcPct val="100000"/>
              </a:lnSpc>
              <a:spcBef>
                <a:spcPts val="0"/>
              </a:spcBef>
              <a:spcAft>
                <a:spcPts val="0"/>
              </a:spcAft>
              <a:buSzPts val="1400"/>
              <a:buNone/>
            </a:pPr>
            <a:r>
              <a:t/>
            </a:r>
            <a:endParaRPr sz="1000"/>
          </a:p>
        </p:txBody>
      </p:sp>
      <p:sp>
        <p:nvSpPr>
          <p:cNvPr id="209" name="Google Shape;209;g3a258b778f7_0_4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4" name="Google Shape;214;p2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292100" lvl="0" marL="457200" rtl="0" algn="l">
              <a:lnSpc>
                <a:spcPct val="100000"/>
              </a:lnSpc>
              <a:spcBef>
                <a:spcPts val="0"/>
              </a:spcBef>
              <a:spcAft>
                <a:spcPts val="0"/>
              </a:spcAft>
              <a:buSzPts val="1000"/>
              <a:buChar char="●"/>
            </a:pPr>
            <a:r>
              <a:rPr lang="en-US" sz="1000"/>
              <a:t>For this experiment, we are going to go outside to measure a tree - UPSIDE DOWN!</a:t>
            </a:r>
            <a:endParaRPr sz="1000"/>
          </a:p>
          <a:p>
            <a:pPr indent="0" lvl="0" marL="45720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SzPts val="1000"/>
              <a:buChar char="●"/>
            </a:pPr>
            <a:r>
              <a:rPr lang="en-US" sz="1000"/>
              <a:t>Using math, we can measure the height of the tree without touching the top of it!</a:t>
            </a:r>
            <a:endParaRPr sz="1000"/>
          </a:p>
          <a:p>
            <a:pPr indent="0" lvl="0" marL="45720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SzPts val="1000"/>
              <a:buChar char="●"/>
            </a:pPr>
            <a:r>
              <a:rPr lang="en-US" sz="1000"/>
              <a:t>Now, we will cover how this math works in a much later grade..</a:t>
            </a:r>
            <a:endParaRPr sz="1000"/>
          </a:p>
          <a:p>
            <a:pPr indent="0" lvl="0" marL="45720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SzPts val="1000"/>
              <a:buChar char="●"/>
            </a:pPr>
            <a:r>
              <a:rPr lang="en-US" sz="1000"/>
              <a:t>But today we will spend some time upside down!</a:t>
            </a:r>
            <a:endParaRPr sz="1000"/>
          </a:p>
          <a:p>
            <a:pPr indent="0" lvl="0" marL="45720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SzPts val="1000"/>
              <a:buChar char="●"/>
            </a:pPr>
            <a:r>
              <a:rPr lang="en-US" sz="1000"/>
              <a:t>Notice how we will be able to measure the distance from your feet to the tree to know the height!</a:t>
            </a:r>
            <a:endParaRPr sz="1000"/>
          </a:p>
          <a:p>
            <a:pPr indent="0" lvl="0" marL="45720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SzPts val="1000"/>
              <a:buChar char="●"/>
            </a:pPr>
            <a:r>
              <a:rPr lang="en-US" sz="1000"/>
              <a:t>But first we are going to observe and investigate leaves a bit closer. </a:t>
            </a:r>
            <a:endParaRPr sz="1000"/>
          </a:p>
        </p:txBody>
      </p:sp>
      <p:sp>
        <p:nvSpPr>
          <p:cNvPr id="215" name="Google Shape;215;p2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3a275843e60_1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1" name="Google Shape;221;g3a275843e60_1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000"/>
              <a:t>(</a:t>
            </a:r>
            <a:r>
              <a:rPr i="1" lang="en-US" sz="1000"/>
              <a:t>Have kids go back to their seats where their leaves and worksheets will be waiting. During the presentation, Adult helpers should distribute the materials, placing one set of leaves, an unwrapped crayon, and a worksheet at each student’s table spot.</a:t>
            </a:r>
            <a:r>
              <a:rPr lang="en-US" sz="1000"/>
              <a:t>) </a:t>
            </a:r>
            <a:endParaRPr sz="1000"/>
          </a:p>
          <a:p>
            <a:pPr indent="0" lvl="0" marL="45720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Clr>
                <a:schemeClr val="dk1"/>
              </a:buClr>
              <a:buSzPts val="1000"/>
              <a:buChar char="●"/>
            </a:pPr>
            <a:r>
              <a:rPr lang="en-US" sz="1000"/>
              <a:t>You each have three examples of leaves from common trees in Fairfax county.</a:t>
            </a:r>
            <a:endParaRPr sz="1000"/>
          </a:p>
          <a:p>
            <a:pPr indent="0" lvl="0" marL="45720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Clr>
                <a:schemeClr val="dk1"/>
              </a:buClr>
              <a:buSzPts val="1000"/>
              <a:buChar char="●"/>
            </a:pPr>
            <a:r>
              <a:rPr lang="en-US" sz="1000"/>
              <a:t>Touch them and observe their physical characteristics.</a:t>
            </a:r>
            <a:endParaRPr sz="1000"/>
          </a:p>
          <a:p>
            <a:pPr indent="0" lvl="0" marL="45720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Clr>
                <a:schemeClr val="dk1"/>
              </a:buClr>
              <a:buSzPts val="1000"/>
              <a:buChar char="●"/>
            </a:pPr>
            <a:r>
              <a:rPr lang="en-US" sz="1000">
                <a:highlight>
                  <a:srgbClr val="FFFF00"/>
                </a:highlight>
              </a:rPr>
              <a:t>ASK: “What do the leaves have in common?”</a:t>
            </a:r>
            <a:endParaRPr sz="1000">
              <a:highlight>
                <a:srgbClr val="FFFF00"/>
              </a:highlight>
            </a:endParaRPr>
          </a:p>
          <a:p>
            <a:pPr indent="-228600" lvl="1" marL="914400" rtl="0" algn="l">
              <a:lnSpc>
                <a:spcPct val="100000"/>
              </a:lnSpc>
              <a:spcBef>
                <a:spcPts val="0"/>
              </a:spcBef>
              <a:spcAft>
                <a:spcPts val="0"/>
              </a:spcAft>
              <a:buClr>
                <a:schemeClr val="dk1"/>
              </a:buClr>
              <a:buSzPts val="1000"/>
              <a:buNone/>
            </a:pPr>
            <a:r>
              <a:rPr i="1" lang="en-US" sz="1000">
                <a:highlight>
                  <a:srgbClr val="FFFF00"/>
                </a:highlight>
              </a:rPr>
              <a:t>(Let the students give ideas.)</a:t>
            </a:r>
            <a:endParaRPr i="1" sz="1000">
              <a:highlight>
                <a:srgbClr val="FFFF00"/>
              </a:highlight>
            </a:endParaRPr>
          </a:p>
          <a:p>
            <a:pPr indent="0" lvl="0" marL="914400" rtl="0" algn="l">
              <a:lnSpc>
                <a:spcPct val="100000"/>
              </a:lnSpc>
              <a:spcBef>
                <a:spcPts val="0"/>
              </a:spcBef>
              <a:spcAft>
                <a:spcPts val="0"/>
              </a:spcAft>
              <a:buSzPts val="1400"/>
              <a:buNone/>
            </a:pPr>
            <a:r>
              <a:t/>
            </a:r>
            <a:endParaRPr i="1" sz="1000"/>
          </a:p>
          <a:p>
            <a:pPr indent="-292100" lvl="0" marL="457200" rtl="0" algn="l">
              <a:lnSpc>
                <a:spcPct val="100000"/>
              </a:lnSpc>
              <a:spcBef>
                <a:spcPts val="0"/>
              </a:spcBef>
              <a:spcAft>
                <a:spcPts val="0"/>
              </a:spcAft>
              <a:buClr>
                <a:schemeClr val="dk1"/>
              </a:buClr>
              <a:buSzPts val="1000"/>
              <a:buChar char="●"/>
            </a:pPr>
            <a:r>
              <a:rPr lang="en-US" sz="1000">
                <a:highlight>
                  <a:srgbClr val="FFFF00"/>
                </a:highlight>
              </a:rPr>
              <a:t>ASK:  “What is different about the leaves?”</a:t>
            </a:r>
            <a:endParaRPr sz="1000">
              <a:highlight>
                <a:srgbClr val="FFFF00"/>
              </a:highlight>
            </a:endParaRPr>
          </a:p>
          <a:p>
            <a:pPr indent="-228600" lvl="1" marL="914400" rtl="0" algn="l">
              <a:lnSpc>
                <a:spcPct val="100000"/>
              </a:lnSpc>
              <a:spcBef>
                <a:spcPts val="0"/>
              </a:spcBef>
              <a:spcAft>
                <a:spcPts val="0"/>
              </a:spcAft>
              <a:buClr>
                <a:schemeClr val="dk1"/>
              </a:buClr>
              <a:buSzPts val="1000"/>
              <a:buNone/>
            </a:pPr>
            <a:r>
              <a:rPr i="1" lang="en-US" sz="1000">
                <a:highlight>
                  <a:srgbClr val="FFFF00"/>
                </a:highlight>
              </a:rPr>
              <a:t>(Let the students give ideas.)</a:t>
            </a:r>
            <a:endParaRPr i="1" sz="1000">
              <a:highlight>
                <a:srgbClr val="FFFF00"/>
              </a:highlight>
            </a:endParaRPr>
          </a:p>
          <a:p>
            <a:pPr indent="-228600" lvl="1" marL="914400" rtl="0" algn="l">
              <a:lnSpc>
                <a:spcPct val="100000"/>
              </a:lnSpc>
              <a:spcBef>
                <a:spcPts val="0"/>
              </a:spcBef>
              <a:spcAft>
                <a:spcPts val="0"/>
              </a:spcAft>
              <a:buSzPts val="1000"/>
              <a:buNone/>
            </a:pPr>
            <a:r>
              <a:t/>
            </a:r>
            <a:endParaRPr i="1" sz="1000"/>
          </a:p>
          <a:p>
            <a:pPr indent="-292100" lvl="0" marL="457200" rtl="0" algn="l">
              <a:lnSpc>
                <a:spcPct val="100000"/>
              </a:lnSpc>
              <a:spcBef>
                <a:spcPts val="0"/>
              </a:spcBef>
              <a:spcAft>
                <a:spcPts val="0"/>
              </a:spcAft>
              <a:buClr>
                <a:schemeClr val="dk1"/>
              </a:buClr>
              <a:buSzPts val="1000"/>
              <a:buChar char="●"/>
            </a:pPr>
            <a:r>
              <a:rPr lang="en-US" sz="1000"/>
              <a:t>On the back of your worksheet you are going to do a leaf rubbing of each leaf and label what type of leaf it is. </a:t>
            </a:r>
            <a:endParaRPr sz="1000"/>
          </a:p>
          <a:p>
            <a:pPr indent="0" lvl="0" marL="45720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SzPts val="1000"/>
              <a:buChar char="●"/>
            </a:pPr>
            <a:r>
              <a:rPr lang="en-US" sz="1000"/>
              <a:t>We will bring this with us when we go outside to help us identify three trees growing at Sunrise Valley!</a:t>
            </a:r>
            <a:endParaRPr sz="1000"/>
          </a:p>
          <a:p>
            <a:pPr indent="0" lvl="0" marL="45720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SzPts val="1000"/>
              <a:buChar char="●"/>
            </a:pPr>
            <a:r>
              <a:rPr lang="en-US" sz="1000"/>
              <a:t>When we go outside, you will each pick your favorite of the three and make observations about your tree.</a:t>
            </a:r>
            <a:endParaRPr sz="1000"/>
          </a:p>
          <a:p>
            <a:pPr indent="0" lvl="0" marL="45720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SzPts val="1000"/>
              <a:buChar char="●"/>
            </a:pPr>
            <a:r>
              <a:rPr lang="en-US" sz="1000"/>
              <a:t>You will use the front side of your worksheet to write about your tree and draw a picture.</a:t>
            </a:r>
            <a:endParaRPr sz="1000"/>
          </a:p>
          <a:p>
            <a:pPr indent="0" lvl="0" marL="0" rtl="0" algn="l">
              <a:lnSpc>
                <a:spcPct val="100000"/>
              </a:lnSpc>
              <a:spcBef>
                <a:spcPts val="0"/>
              </a:spcBef>
              <a:spcAft>
                <a:spcPts val="0"/>
              </a:spcAft>
              <a:buSzPts val="1400"/>
              <a:buNone/>
            </a:pPr>
            <a:r>
              <a:t/>
            </a:r>
            <a:endParaRPr sz="1000"/>
          </a:p>
          <a:p>
            <a:pPr indent="0" lvl="0" marL="0" rtl="0" algn="l">
              <a:lnSpc>
                <a:spcPct val="100000"/>
              </a:lnSpc>
              <a:spcBef>
                <a:spcPts val="0"/>
              </a:spcBef>
              <a:spcAft>
                <a:spcPts val="0"/>
              </a:spcAft>
              <a:buSzPts val="1400"/>
              <a:buNone/>
            </a:pPr>
            <a:r>
              <a:rPr i="1" lang="en-US" sz="1000"/>
              <a:t>[Demonstrate how to do a leaf rubbing. Adult helpers will need to help the students with this and remind them to label their leaves.]</a:t>
            </a:r>
            <a:endParaRPr i="1" sz="1000"/>
          </a:p>
          <a:p>
            <a:pPr indent="-292100" lvl="0" marL="457200" rtl="0" algn="l">
              <a:lnSpc>
                <a:spcPct val="100000"/>
              </a:lnSpc>
              <a:spcBef>
                <a:spcPts val="0"/>
              </a:spcBef>
              <a:spcAft>
                <a:spcPts val="0"/>
              </a:spcAft>
              <a:buSzPts val="1000"/>
              <a:buChar char="●"/>
            </a:pPr>
            <a:r>
              <a:rPr lang="en-US" sz="1000"/>
              <a:t>Turn your sheet to the back with no writing.</a:t>
            </a:r>
            <a:endParaRPr sz="1000"/>
          </a:p>
          <a:p>
            <a:pPr indent="0" lvl="0" marL="45720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SzPts val="1000"/>
              <a:buChar char="●"/>
            </a:pPr>
            <a:r>
              <a:rPr lang="en-US" sz="1000"/>
              <a:t>Place your leaf under your paper.</a:t>
            </a:r>
            <a:endParaRPr sz="1000"/>
          </a:p>
          <a:p>
            <a:pPr indent="0" lvl="0" marL="45720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SzPts val="1000"/>
              <a:buChar char="●"/>
            </a:pPr>
            <a:r>
              <a:rPr lang="en-US" sz="1000"/>
              <a:t>Leave enough room for all three leaves.</a:t>
            </a:r>
            <a:endParaRPr sz="1000"/>
          </a:p>
          <a:p>
            <a:pPr indent="0" lvl="0" marL="45720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SzPts val="1000"/>
              <a:buChar char="●"/>
            </a:pPr>
            <a:r>
              <a:rPr lang="en-US" sz="1000"/>
              <a:t>Hold your crayon on its side, and rub on the paper, over the leaf. </a:t>
            </a:r>
            <a:endParaRPr sz="1000"/>
          </a:p>
          <a:p>
            <a:pPr indent="0" lvl="0" marL="45720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SzPts val="1000"/>
              <a:buChar char="●"/>
            </a:pPr>
            <a:r>
              <a:rPr lang="en-US" sz="1000"/>
              <a:t>Make sure to rub over the entire leaf</a:t>
            </a:r>
            <a:endParaRPr sz="1000"/>
          </a:p>
          <a:p>
            <a:pPr indent="0" lvl="0" marL="45720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SzPts val="1000"/>
              <a:buChar char="●"/>
            </a:pPr>
            <a:r>
              <a:rPr lang="en-US" sz="1000"/>
              <a:t>Label your leaf either Maple, Oak or Dogwood.</a:t>
            </a:r>
            <a:endParaRPr sz="1000"/>
          </a:p>
        </p:txBody>
      </p:sp>
      <p:sp>
        <p:nvSpPr>
          <p:cNvPr id="222" name="Google Shape;222;g3a275843e60_1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3a258b778f7_0_6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3" name="Google Shape;93;g3a258b778f7_0_6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292100" lvl="0" marL="457200" rtl="0" algn="l">
              <a:lnSpc>
                <a:spcPct val="100000"/>
              </a:lnSpc>
              <a:spcBef>
                <a:spcPts val="0"/>
              </a:spcBef>
              <a:spcAft>
                <a:spcPts val="0"/>
              </a:spcAft>
              <a:buClr>
                <a:schemeClr val="dk1"/>
              </a:buClr>
              <a:buSzPts val="1000"/>
              <a:buChar char="●"/>
            </a:pPr>
            <a:r>
              <a:rPr lang="en-US" sz="1000"/>
              <a:t>Scientists study trees because they are are incredibly important to life on Earth. </a:t>
            </a:r>
            <a:endParaRPr sz="1000"/>
          </a:p>
          <a:p>
            <a:pPr indent="0" lvl="0" marL="45720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Clr>
                <a:schemeClr val="dk1"/>
              </a:buClr>
              <a:buSzPts val="1000"/>
              <a:buChar char="●"/>
            </a:pPr>
            <a:r>
              <a:rPr lang="en-US" sz="1000">
                <a:highlight>
                  <a:srgbClr val="FFFF00"/>
                </a:highlight>
              </a:rPr>
              <a:t>ASK “Who can share why trees are important?”</a:t>
            </a:r>
            <a:endParaRPr sz="1000">
              <a:highlight>
                <a:srgbClr val="FFFF00"/>
              </a:highlight>
            </a:endParaRPr>
          </a:p>
          <a:p>
            <a:pPr indent="-292100" lvl="1" marL="914400" rtl="0" algn="l">
              <a:lnSpc>
                <a:spcPct val="100000"/>
              </a:lnSpc>
              <a:spcBef>
                <a:spcPts val="0"/>
              </a:spcBef>
              <a:spcAft>
                <a:spcPts val="0"/>
              </a:spcAft>
              <a:buSzPts val="1000"/>
              <a:buChar char="○"/>
            </a:pPr>
            <a:r>
              <a:rPr lang="en-US" sz="1000">
                <a:highlight>
                  <a:srgbClr val="FFFF00"/>
                </a:highlight>
              </a:rPr>
              <a:t>[</a:t>
            </a:r>
            <a:r>
              <a:rPr i="1" lang="en-US" sz="1000">
                <a:highlight>
                  <a:srgbClr val="FFFF00"/>
                </a:highlight>
              </a:rPr>
              <a:t>Let students answer then share</a:t>
            </a:r>
            <a:r>
              <a:rPr lang="en-US" sz="1000">
                <a:highlight>
                  <a:srgbClr val="FFFF00"/>
                </a:highlight>
              </a:rPr>
              <a:t>]</a:t>
            </a:r>
            <a:endParaRPr sz="1000"/>
          </a:p>
          <a:p>
            <a:pPr indent="0" lvl="0" marL="914400" rtl="0" algn="l">
              <a:lnSpc>
                <a:spcPct val="100000"/>
              </a:lnSpc>
              <a:spcBef>
                <a:spcPts val="0"/>
              </a:spcBef>
              <a:spcAft>
                <a:spcPts val="0"/>
              </a:spcAft>
              <a:buNone/>
            </a:pPr>
            <a:r>
              <a:t/>
            </a:r>
            <a:endParaRPr sz="1000"/>
          </a:p>
          <a:p>
            <a:pPr indent="-292100" lvl="1" marL="914400" rtl="0" algn="l">
              <a:lnSpc>
                <a:spcPct val="100000"/>
              </a:lnSpc>
              <a:spcBef>
                <a:spcPts val="0"/>
              </a:spcBef>
              <a:spcAft>
                <a:spcPts val="0"/>
              </a:spcAft>
              <a:buClr>
                <a:schemeClr val="dk1"/>
              </a:buClr>
              <a:buSzPts val="1000"/>
              <a:buChar char="○"/>
            </a:pPr>
            <a:r>
              <a:rPr lang="en-US" sz="1000"/>
              <a:t>provide wildlife habitat</a:t>
            </a:r>
            <a:endParaRPr sz="1000"/>
          </a:p>
          <a:p>
            <a:pPr indent="0" lvl="0" marL="914400" rtl="0" algn="l">
              <a:lnSpc>
                <a:spcPct val="100000"/>
              </a:lnSpc>
              <a:spcBef>
                <a:spcPts val="0"/>
              </a:spcBef>
              <a:spcAft>
                <a:spcPts val="0"/>
              </a:spcAft>
              <a:buNone/>
            </a:pPr>
            <a:r>
              <a:t/>
            </a:r>
            <a:endParaRPr sz="1000"/>
          </a:p>
          <a:p>
            <a:pPr indent="-292100" lvl="1" marL="914400" rtl="0" algn="l">
              <a:lnSpc>
                <a:spcPct val="100000"/>
              </a:lnSpc>
              <a:spcBef>
                <a:spcPts val="0"/>
              </a:spcBef>
              <a:spcAft>
                <a:spcPts val="0"/>
              </a:spcAft>
              <a:buClr>
                <a:schemeClr val="dk1"/>
              </a:buClr>
              <a:buSzPts val="1000"/>
              <a:buChar char="○"/>
            </a:pPr>
            <a:r>
              <a:rPr lang="en-US" sz="1000"/>
              <a:t>produce oxygen that we need to breathe</a:t>
            </a:r>
            <a:endParaRPr sz="1000"/>
          </a:p>
          <a:p>
            <a:pPr indent="0" lvl="0" marL="914400" rtl="0" algn="l">
              <a:lnSpc>
                <a:spcPct val="100000"/>
              </a:lnSpc>
              <a:spcBef>
                <a:spcPts val="0"/>
              </a:spcBef>
              <a:spcAft>
                <a:spcPts val="0"/>
              </a:spcAft>
              <a:buNone/>
            </a:pPr>
            <a:r>
              <a:t/>
            </a:r>
            <a:endParaRPr sz="1000"/>
          </a:p>
          <a:p>
            <a:pPr indent="-292100" lvl="1" marL="914400" rtl="0" algn="l">
              <a:lnSpc>
                <a:spcPct val="100000"/>
              </a:lnSpc>
              <a:spcBef>
                <a:spcPts val="0"/>
              </a:spcBef>
              <a:spcAft>
                <a:spcPts val="0"/>
              </a:spcAft>
              <a:buClr>
                <a:schemeClr val="dk1"/>
              </a:buClr>
              <a:buSzPts val="1000"/>
              <a:buChar char="○"/>
            </a:pPr>
            <a:r>
              <a:rPr lang="en-US" sz="1000"/>
              <a:t>clean the water and the air</a:t>
            </a:r>
            <a:endParaRPr sz="1000"/>
          </a:p>
          <a:p>
            <a:pPr indent="0" lvl="0" marL="914400" rtl="0" algn="l">
              <a:lnSpc>
                <a:spcPct val="100000"/>
              </a:lnSpc>
              <a:spcBef>
                <a:spcPts val="0"/>
              </a:spcBef>
              <a:spcAft>
                <a:spcPts val="0"/>
              </a:spcAft>
              <a:buNone/>
            </a:pPr>
            <a:r>
              <a:t/>
            </a:r>
            <a:endParaRPr sz="1000"/>
          </a:p>
          <a:p>
            <a:pPr indent="-292100" lvl="1" marL="914400" rtl="0" algn="l">
              <a:lnSpc>
                <a:spcPct val="100000"/>
              </a:lnSpc>
              <a:spcBef>
                <a:spcPts val="0"/>
              </a:spcBef>
              <a:spcAft>
                <a:spcPts val="0"/>
              </a:spcAft>
              <a:buClr>
                <a:schemeClr val="dk1"/>
              </a:buClr>
              <a:buSzPts val="1000"/>
              <a:buChar char="○"/>
            </a:pPr>
            <a:r>
              <a:rPr lang="en-US" sz="1000"/>
              <a:t>grow food to eat</a:t>
            </a:r>
            <a:endParaRPr sz="1000"/>
          </a:p>
          <a:p>
            <a:pPr indent="0" lvl="0" marL="45720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Clr>
                <a:schemeClr val="dk1"/>
              </a:buClr>
              <a:buSzPts val="1000"/>
              <a:buChar char="●"/>
            </a:pPr>
            <a:r>
              <a:rPr lang="en-US" sz="1000"/>
              <a:t>We also use trees every day! </a:t>
            </a:r>
            <a:endParaRPr sz="1000"/>
          </a:p>
          <a:p>
            <a:pPr indent="0" lvl="0" marL="45720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Clr>
                <a:schemeClr val="dk1"/>
              </a:buClr>
              <a:buSzPts val="1000"/>
              <a:buChar char="●"/>
            </a:pPr>
            <a:r>
              <a:rPr lang="en-US" sz="1000">
                <a:highlight>
                  <a:srgbClr val="FFFF00"/>
                </a:highlight>
              </a:rPr>
              <a:t>ASK “Who can share products we use that are made with trees?”</a:t>
            </a:r>
            <a:endParaRPr sz="1000">
              <a:highlight>
                <a:srgbClr val="FFFF00"/>
              </a:highlight>
            </a:endParaRPr>
          </a:p>
          <a:p>
            <a:pPr indent="-292100" lvl="1" marL="914400" rtl="0" algn="l">
              <a:lnSpc>
                <a:spcPct val="100000"/>
              </a:lnSpc>
              <a:spcBef>
                <a:spcPts val="0"/>
              </a:spcBef>
              <a:spcAft>
                <a:spcPts val="0"/>
              </a:spcAft>
              <a:buClr>
                <a:schemeClr val="dk1"/>
              </a:buClr>
              <a:buSzPts val="1000"/>
              <a:buChar char="○"/>
            </a:pPr>
            <a:r>
              <a:rPr lang="en-US" sz="1000">
                <a:highlight>
                  <a:srgbClr val="FFFF00"/>
                </a:highlight>
              </a:rPr>
              <a:t>[</a:t>
            </a:r>
            <a:r>
              <a:rPr i="1" lang="en-US" sz="1000">
                <a:highlight>
                  <a:srgbClr val="FFFF00"/>
                </a:highlight>
              </a:rPr>
              <a:t>Let students answer</a:t>
            </a:r>
            <a:r>
              <a:rPr lang="en-US" sz="1000">
                <a:highlight>
                  <a:srgbClr val="FFFF00"/>
                </a:highlight>
              </a:rPr>
              <a:t>]</a:t>
            </a:r>
            <a:endParaRPr sz="1000"/>
          </a:p>
          <a:p>
            <a:pPr indent="0" lvl="0" marL="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Clr>
                <a:schemeClr val="dk1"/>
              </a:buClr>
              <a:buSzPts val="1000"/>
              <a:buChar char="●"/>
            </a:pPr>
            <a:r>
              <a:rPr lang="en-US" sz="1000"/>
              <a:t>Did you know also included are rubber tires made from tree sap and even aspirin made from the bark of the willow tree. </a:t>
            </a:r>
            <a:endParaRPr sz="1000"/>
          </a:p>
          <a:p>
            <a:pPr indent="0" lvl="0" marL="457200" rtl="0" algn="l">
              <a:lnSpc>
                <a:spcPct val="100000"/>
              </a:lnSpc>
              <a:spcBef>
                <a:spcPts val="0"/>
              </a:spcBef>
              <a:spcAft>
                <a:spcPts val="0"/>
              </a:spcAft>
              <a:buNone/>
            </a:pPr>
            <a:r>
              <a:t/>
            </a:r>
            <a:endParaRPr sz="1000"/>
          </a:p>
          <a:p>
            <a:pPr indent="-292100" lvl="0" marL="457200" rtl="0" algn="l">
              <a:lnSpc>
                <a:spcPct val="100000"/>
              </a:lnSpc>
              <a:spcBef>
                <a:spcPts val="0"/>
              </a:spcBef>
              <a:spcAft>
                <a:spcPts val="0"/>
              </a:spcAft>
              <a:buClr>
                <a:schemeClr val="dk1"/>
              </a:buClr>
              <a:buSzPts val="1000"/>
              <a:buChar char="●"/>
            </a:pPr>
            <a:r>
              <a:rPr lang="en-US" sz="1000"/>
              <a:t>And in the state of Virginia forestry is big business! Trees contribute over $21 billion to the economy and support more than 108,000 jobs.</a:t>
            </a:r>
            <a:endParaRPr sz="1000"/>
          </a:p>
          <a:p>
            <a:pPr indent="0" lvl="0" marL="0" rtl="0" algn="l">
              <a:lnSpc>
                <a:spcPct val="100000"/>
              </a:lnSpc>
              <a:spcBef>
                <a:spcPts val="0"/>
              </a:spcBef>
              <a:spcAft>
                <a:spcPts val="0"/>
              </a:spcAft>
              <a:buSzPts val="1400"/>
              <a:buNone/>
            </a:pPr>
            <a:r>
              <a:t/>
            </a:r>
            <a:endParaRPr sz="1000"/>
          </a:p>
        </p:txBody>
      </p:sp>
      <p:sp>
        <p:nvSpPr>
          <p:cNvPr id="94" name="Google Shape;94;g3a258b778f7_0_6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 name="Google Shape;100;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92100" lvl="0" marL="457200" rtl="0" algn="l">
              <a:lnSpc>
                <a:spcPct val="100000"/>
              </a:lnSpc>
              <a:spcBef>
                <a:spcPts val="0"/>
              </a:spcBef>
              <a:spcAft>
                <a:spcPts val="0"/>
              </a:spcAft>
              <a:buSzPts val="1000"/>
              <a:buChar char="●"/>
            </a:pPr>
            <a:r>
              <a:rPr lang="en-US" sz="1000"/>
              <a:t>Let’s think like scientists and learn more about trees.</a:t>
            </a:r>
            <a:endParaRPr sz="1000"/>
          </a:p>
          <a:p>
            <a:pPr indent="0" lvl="0" marL="45720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SzPts val="1000"/>
              <a:buChar char="●"/>
            </a:pPr>
            <a:r>
              <a:rPr lang="en-US" sz="1000"/>
              <a:t>All trees are plants, but not all plants are trees. </a:t>
            </a:r>
            <a:endParaRPr sz="1000"/>
          </a:p>
          <a:p>
            <a:pPr indent="0" lvl="0" marL="45720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SzPts val="1000"/>
              <a:buChar char="●"/>
            </a:pPr>
            <a:r>
              <a:rPr lang="en-US" sz="1000"/>
              <a:t>Trees have specific parts that make it a tree.</a:t>
            </a:r>
            <a:endParaRPr sz="1000"/>
          </a:p>
          <a:p>
            <a:pPr indent="0" lvl="0" marL="457200" rtl="0" algn="l">
              <a:lnSpc>
                <a:spcPct val="100000"/>
              </a:lnSpc>
              <a:spcBef>
                <a:spcPts val="0"/>
              </a:spcBef>
              <a:spcAft>
                <a:spcPts val="0"/>
              </a:spcAft>
              <a:buSzPts val="1400"/>
              <a:buNone/>
            </a:pPr>
            <a:r>
              <a:rPr lang="en-US" sz="1000"/>
              <a:t> </a:t>
            </a:r>
            <a:endParaRPr sz="1000"/>
          </a:p>
          <a:p>
            <a:pPr indent="-292100" lvl="0" marL="457200" rtl="0" algn="l">
              <a:lnSpc>
                <a:spcPct val="100000"/>
              </a:lnSpc>
              <a:spcBef>
                <a:spcPts val="0"/>
              </a:spcBef>
              <a:spcAft>
                <a:spcPts val="0"/>
              </a:spcAft>
              <a:buSzPts val="1000"/>
              <a:buChar char="●"/>
            </a:pPr>
            <a:r>
              <a:rPr lang="en-US" sz="1000">
                <a:highlight>
                  <a:srgbClr val="FFFF00"/>
                </a:highlight>
              </a:rPr>
              <a:t>ASK “Who can tell us the parts of a tree?”</a:t>
            </a:r>
            <a:endParaRPr sz="1000">
              <a:highlight>
                <a:srgbClr val="FFFF00"/>
              </a:highlight>
            </a:endParaRPr>
          </a:p>
          <a:p>
            <a:pPr indent="-292100" lvl="1" marL="914400" rtl="0" algn="l">
              <a:lnSpc>
                <a:spcPct val="100000"/>
              </a:lnSpc>
              <a:spcBef>
                <a:spcPts val="0"/>
              </a:spcBef>
              <a:spcAft>
                <a:spcPts val="0"/>
              </a:spcAft>
              <a:buSzPts val="1000"/>
              <a:buChar char="○"/>
            </a:pPr>
            <a:r>
              <a:rPr i="1" lang="en-US" sz="1000">
                <a:highlight>
                  <a:srgbClr val="FFFF00"/>
                </a:highlight>
              </a:rPr>
              <a:t>[Let the students answer.]</a:t>
            </a:r>
            <a:endParaRPr i="1" sz="1000">
              <a:highlight>
                <a:srgbClr val="FFFF00"/>
              </a:highlight>
            </a:endParaRPr>
          </a:p>
          <a:p>
            <a:pPr indent="0" lvl="0" marL="91440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SzPts val="1000"/>
              <a:buChar char="●"/>
            </a:pPr>
            <a:r>
              <a:rPr lang="en-US" sz="1000">
                <a:highlight>
                  <a:srgbClr val="FFFF00"/>
                </a:highlight>
              </a:rPr>
              <a:t>[</a:t>
            </a:r>
            <a:r>
              <a:rPr i="1" lang="en-US" sz="1000">
                <a:highlight>
                  <a:srgbClr val="FFFF00"/>
                </a:highlight>
              </a:rPr>
              <a:t>Click to reveal image with answers labeled</a:t>
            </a:r>
            <a:r>
              <a:rPr lang="en-US" sz="1000">
                <a:highlight>
                  <a:srgbClr val="FFFF00"/>
                </a:highlight>
              </a:rPr>
              <a:t>]</a:t>
            </a:r>
            <a:endParaRPr sz="1000">
              <a:highlight>
                <a:srgbClr val="FFFF00"/>
              </a:highlight>
            </a:endParaRPr>
          </a:p>
          <a:p>
            <a:pPr indent="0" lvl="0" marL="45720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SzPts val="1000"/>
              <a:buChar char="●"/>
            </a:pPr>
            <a:r>
              <a:rPr lang="en-US" sz="1000"/>
              <a:t>Trees have:</a:t>
            </a:r>
            <a:endParaRPr sz="1000"/>
          </a:p>
          <a:p>
            <a:pPr indent="0" lvl="0" marL="914400" rtl="0" algn="l">
              <a:lnSpc>
                <a:spcPct val="100000"/>
              </a:lnSpc>
              <a:spcBef>
                <a:spcPts val="0"/>
              </a:spcBef>
              <a:spcAft>
                <a:spcPts val="0"/>
              </a:spcAft>
              <a:buNone/>
            </a:pPr>
            <a:r>
              <a:t/>
            </a:r>
            <a:endParaRPr sz="1000"/>
          </a:p>
          <a:p>
            <a:pPr indent="-292100" lvl="1" marL="914400" rtl="0" algn="l">
              <a:lnSpc>
                <a:spcPct val="100000"/>
              </a:lnSpc>
              <a:spcBef>
                <a:spcPts val="0"/>
              </a:spcBef>
              <a:spcAft>
                <a:spcPts val="0"/>
              </a:spcAft>
              <a:buSzPts val="1000"/>
              <a:buChar char="○"/>
            </a:pPr>
            <a:r>
              <a:rPr lang="en-US" sz="1000"/>
              <a:t>a single, thick woody stem called the trunk that is covered in bark</a:t>
            </a:r>
            <a:endParaRPr sz="1000"/>
          </a:p>
          <a:p>
            <a:pPr indent="0" lvl="0" marL="914400" rtl="0" algn="l">
              <a:lnSpc>
                <a:spcPct val="100000"/>
              </a:lnSpc>
              <a:spcBef>
                <a:spcPts val="0"/>
              </a:spcBef>
              <a:spcAft>
                <a:spcPts val="0"/>
              </a:spcAft>
              <a:buNone/>
            </a:pPr>
            <a:r>
              <a:t/>
            </a:r>
            <a:endParaRPr sz="1000"/>
          </a:p>
          <a:p>
            <a:pPr indent="-292100" lvl="1" marL="914400" rtl="0" algn="l">
              <a:lnSpc>
                <a:spcPct val="100000"/>
              </a:lnSpc>
              <a:spcBef>
                <a:spcPts val="0"/>
              </a:spcBef>
              <a:spcAft>
                <a:spcPts val="0"/>
              </a:spcAft>
              <a:buSzPts val="1000"/>
              <a:buChar char="○"/>
            </a:pPr>
            <a:r>
              <a:rPr lang="en-US" sz="1000"/>
              <a:t>branches that extend out from the trunk of the tree </a:t>
            </a:r>
            <a:endParaRPr sz="1000"/>
          </a:p>
          <a:p>
            <a:pPr indent="0" lvl="0" marL="914400" rtl="0" algn="l">
              <a:lnSpc>
                <a:spcPct val="100000"/>
              </a:lnSpc>
              <a:spcBef>
                <a:spcPts val="0"/>
              </a:spcBef>
              <a:spcAft>
                <a:spcPts val="0"/>
              </a:spcAft>
              <a:buNone/>
            </a:pPr>
            <a:r>
              <a:t/>
            </a:r>
            <a:endParaRPr sz="1000"/>
          </a:p>
          <a:p>
            <a:pPr indent="-292100" lvl="1" marL="914400" rtl="0" algn="l">
              <a:lnSpc>
                <a:spcPct val="100000"/>
              </a:lnSpc>
              <a:spcBef>
                <a:spcPts val="0"/>
              </a:spcBef>
              <a:spcAft>
                <a:spcPts val="0"/>
              </a:spcAft>
              <a:buSzPts val="1000"/>
              <a:buChar char="○"/>
            </a:pPr>
            <a:r>
              <a:rPr lang="en-US" sz="1000"/>
              <a:t>leaves</a:t>
            </a:r>
            <a:endParaRPr sz="1000"/>
          </a:p>
          <a:p>
            <a:pPr indent="0" lvl="0" marL="914400" rtl="0" algn="l">
              <a:lnSpc>
                <a:spcPct val="100000"/>
              </a:lnSpc>
              <a:spcBef>
                <a:spcPts val="0"/>
              </a:spcBef>
              <a:spcAft>
                <a:spcPts val="0"/>
              </a:spcAft>
              <a:buNone/>
            </a:pPr>
            <a:r>
              <a:t/>
            </a:r>
            <a:endParaRPr sz="1000"/>
          </a:p>
          <a:p>
            <a:pPr indent="-292100" lvl="1" marL="914400" rtl="0" algn="l">
              <a:lnSpc>
                <a:spcPct val="100000"/>
              </a:lnSpc>
              <a:spcBef>
                <a:spcPts val="0"/>
              </a:spcBef>
              <a:spcAft>
                <a:spcPts val="0"/>
              </a:spcAft>
              <a:buSzPts val="1000"/>
              <a:buChar char="○"/>
            </a:pPr>
            <a:r>
              <a:rPr lang="en-US" sz="1000"/>
              <a:t>roots</a:t>
            </a:r>
            <a:endParaRPr sz="1000"/>
          </a:p>
          <a:p>
            <a:pPr indent="0" lvl="0" marL="914400" rtl="0" algn="l">
              <a:lnSpc>
                <a:spcPct val="100000"/>
              </a:lnSpc>
              <a:spcBef>
                <a:spcPts val="0"/>
              </a:spcBef>
              <a:spcAft>
                <a:spcPts val="0"/>
              </a:spcAft>
              <a:buNone/>
            </a:pPr>
            <a:r>
              <a:t/>
            </a:r>
            <a:endParaRPr sz="1000"/>
          </a:p>
          <a:p>
            <a:pPr indent="-292100" lvl="1" marL="914400" rtl="0" algn="l">
              <a:lnSpc>
                <a:spcPct val="100000"/>
              </a:lnSpc>
              <a:spcBef>
                <a:spcPts val="0"/>
              </a:spcBef>
              <a:spcAft>
                <a:spcPts val="0"/>
              </a:spcAft>
              <a:buClr>
                <a:schemeClr val="dk1"/>
              </a:buClr>
              <a:buSzPts val="1000"/>
              <a:buChar char="○"/>
            </a:pPr>
            <a:r>
              <a:rPr lang="en-US" sz="1000"/>
              <a:t>seeds in cones or flowers with seeds in fruit </a:t>
            </a:r>
            <a:endParaRPr sz="1000"/>
          </a:p>
        </p:txBody>
      </p:sp>
      <p:sp>
        <p:nvSpPr>
          <p:cNvPr id="101" name="Google Shape;101;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3a258b778f7_0_5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7" name="Google Shape;107;g3a258b778f7_0_5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292100" lvl="0" marL="457200" rtl="0" algn="l">
              <a:lnSpc>
                <a:spcPct val="100000"/>
              </a:lnSpc>
              <a:spcBef>
                <a:spcPts val="0"/>
              </a:spcBef>
              <a:spcAft>
                <a:spcPts val="0"/>
              </a:spcAft>
              <a:buClr>
                <a:schemeClr val="dk1"/>
              </a:buClr>
              <a:buSzPts val="1000"/>
              <a:buChar char="●"/>
            </a:pPr>
            <a:r>
              <a:rPr lang="en-US" sz="1000"/>
              <a:t>The parts of the tree work together so the tree can: </a:t>
            </a:r>
            <a:endParaRPr sz="1000"/>
          </a:p>
          <a:p>
            <a:pPr indent="0" lvl="0" marL="914400" rtl="0" algn="l">
              <a:lnSpc>
                <a:spcPct val="100000"/>
              </a:lnSpc>
              <a:spcBef>
                <a:spcPts val="0"/>
              </a:spcBef>
              <a:spcAft>
                <a:spcPts val="0"/>
              </a:spcAft>
              <a:buNone/>
            </a:pPr>
            <a:r>
              <a:t/>
            </a:r>
            <a:endParaRPr sz="1000"/>
          </a:p>
          <a:p>
            <a:pPr indent="-292100" lvl="1" marL="914400" rtl="0" algn="l">
              <a:lnSpc>
                <a:spcPct val="100000"/>
              </a:lnSpc>
              <a:spcBef>
                <a:spcPts val="0"/>
              </a:spcBef>
              <a:spcAft>
                <a:spcPts val="0"/>
              </a:spcAft>
              <a:buClr>
                <a:schemeClr val="dk1"/>
              </a:buClr>
              <a:buSzPts val="1000"/>
              <a:buChar char="○"/>
            </a:pPr>
            <a:r>
              <a:rPr lang="en-US" sz="1000"/>
              <a:t>grow, </a:t>
            </a:r>
            <a:endParaRPr sz="1000"/>
          </a:p>
          <a:p>
            <a:pPr indent="0" lvl="0" marL="914400" rtl="0" algn="l">
              <a:lnSpc>
                <a:spcPct val="100000"/>
              </a:lnSpc>
              <a:spcBef>
                <a:spcPts val="0"/>
              </a:spcBef>
              <a:spcAft>
                <a:spcPts val="0"/>
              </a:spcAft>
              <a:buNone/>
            </a:pPr>
            <a:r>
              <a:t/>
            </a:r>
            <a:endParaRPr sz="1000"/>
          </a:p>
          <a:p>
            <a:pPr indent="-292100" lvl="1" marL="914400" rtl="0" algn="l">
              <a:lnSpc>
                <a:spcPct val="100000"/>
              </a:lnSpc>
              <a:spcBef>
                <a:spcPts val="0"/>
              </a:spcBef>
              <a:spcAft>
                <a:spcPts val="0"/>
              </a:spcAft>
              <a:buClr>
                <a:schemeClr val="dk1"/>
              </a:buClr>
              <a:buSzPts val="1000"/>
              <a:buChar char="○"/>
            </a:pPr>
            <a:r>
              <a:rPr lang="en-US" sz="1000"/>
              <a:t>survive, and </a:t>
            </a:r>
            <a:endParaRPr sz="1000"/>
          </a:p>
          <a:p>
            <a:pPr indent="0" lvl="0" marL="914400" rtl="0" algn="l">
              <a:lnSpc>
                <a:spcPct val="100000"/>
              </a:lnSpc>
              <a:spcBef>
                <a:spcPts val="0"/>
              </a:spcBef>
              <a:spcAft>
                <a:spcPts val="0"/>
              </a:spcAft>
              <a:buNone/>
            </a:pPr>
            <a:r>
              <a:t/>
            </a:r>
            <a:endParaRPr sz="1000"/>
          </a:p>
          <a:p>
            <a:pPr indent="-292100" lvl="1" marL="914400" rtl="0" algn="l">
              <a:lnSpc>
                <a:spcPct val="100000"/>
              </a:lnSpc>
              <a:spcBef>
                <a:spcPts val="0"/>
              </a:spcBef>
              <a:spcAft>
                <a:spcPts val="0"/>
              </a:spcAft>
              <a:buClr>
                <a:schemeClr val="dk1"/>
              </a:buClr>
              <a:buSzPts val="1000"/>
              <a:buChar char="○"/>
            </a:pPr>
            <a:r>
              <a:rPr lang="en-US" sz="1000"/>
              <a:t>reproduce.</a:t>
            </a:r>
            <a:endParaRPr sz="1000"/>
          </a:p>
          <a:p>
            <a:pPr indent="0" lvl="0" marL="45720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Clr>
                <a:schemeClr val="dk1"/>
              </a:buClr>
              <a:buSzPts val="1000"/>
              <a:buChar char="●"/>
            </a:pPr>
            <a:r>
              <a:rPr lang="en-US" sz="1000"/>
              <a:t>Let’s look at a few!</a:t>
            </a:r>
            <a:endParaRPr sz="1000"/>
          </a:p>
        </p:txBody>
      </p:sp>
      <p:sp>
        <p:nvSpPr>
          <p:cNvPr id="108" name="Google Shape;108;g3a258b778f7_0_5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3" name="Google Shape;113;p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292100" lvl="0" marL="457200" rtl="0" algn="l">
              <a:lnSpc>
                <a:spcPct val="100000"/>
              </a:lnSpc>
              <a:spcBef>
                <a:spcPts val="0"/>
              </a:spcBef>
              <a:spcAft>
                <a:spcPts val="0"/>
              </a:spcAft>
              <a:buSzPts val="1000"/>
              <a:buChar char="●"/>
            </a:pPr>
            <a:r>
              <a:rPr lang="en-US" sz="1000"/>
              <a:t>In order to grow, trees need food.</a:t>
            </a:r>
            <a:endParaRPr sz="1000"/>
          </a:p>
          <a:p>
            <a:pPr indent="0" lvl="0" marL="457200" rtl="0" algn="l">
              <a:lnSpc>
                <a:spcPct val="100000"/>
              </a:lnSpc>
              <a:spcBef>
                <a:spcPts val="0"/>
              </a:spcBef>
              <a:spcAft>
                <a:spcPts val="0"/>
              </a:spcAft>
              <a:buNone/>
            </a:pPr>
            <a:r>
              <a:t/>
            </a:r>
            <a:endParaRPr sz="1000"/>
          </a:p>
          <a:p>
            <a:pPr indent="-292100" lvl="1" marL="914400" rtl="0" algn="l">
              <a:lnSpc>
                <a:spcPct val="100000"/>
              </a:lnSpc>
              <a:spcBef>
                <a:spcPts val="0"/>
              </a:spcBef>
              <a:spcAft>
                <a:spcPts val="0"/>
              </a:spcAft>
              <a:buSzPts val="1000"/>
              <a:buChar char="○"/>
            </a:pPr>
            <a:r>
              <a:rPr lang="en-US" sz="1000"/>
              <a:t>And not just any food. They need sugar.</a:t>
            </a:r>
            <a:endParaRPr sz="1000"/>
          </a:p>
          <a:p>
            <a:pPr indent="0" lvl="0" marL="914400" rtl="0" algn="l">
              <a:lnSpc>
                <a:spcPct val="100000"/>
              </a:lnSpc>
              <a:spcBef>
                <a:spcPts val="0"/>
              </a:spcBef>
              <a:spcAft>
                <a:spcPts val="0"/>
              </a:spcAft>
              <a:buSzPts val="1400"/>
              <a:buNone/>
            </a:pPr>
            <a:r>
              <a:t/>
            </a:r>
            <a:endParaRPr sz="1000"/>
          </a:p>
          <a:p>
            <a:pPr indent="-292100" lvl="1" marL="914400" rtl="0" algn="l">
              <a:lnSpc>
                <a:spcPct val="100000"/>
              </a:lnSpc>
              <a:spcBef>
                <a:spcPts val="0"/>
              </a:spcBef>
              <a:spcAft>
                <a:spcPts val="0"/>
              </a:spcAft>
              <a:buSzPts val="1000"/>
              <a:buChar char="○"/>
            </a:pPr>
            <a:r>
              <a:rPr lang="en-US" sz="1000"/>
              <a:t>But they can’t get sugar by eating candy. Instead, they make their own sugar!</a:t>
            </a:r>
            <a:endParaRPr sz="1000"/>
          </a:p>
          <a:p>
            <a:pPr indent="0" lvl="0" marL="45720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SzPts val="1000"/>
              <a:buChar char="●"/>
            </a:pPr>
            <a:r>
              <a:rPr lang="en-US" sz="1000"/>
              <a:t>Welcome to the tree’s food factory - the leaves!</a:t>
            </a:r>
            <a:endParaRPr sz="1000"/>
          </a:p>
          <a:p>
            <a:pPr indent="0" lvl="0" marL="457200" rtl="0" algn="l">
              <a:lnSpc>
                <a:spcPct val="100000"/>
              </a:lnSpc>
              <a:spcBef>
                <a:spcPts val="0"/>
              </a:spcBef>
              <a:spcAft>
                <a:spcPts val="0"/>
              </a:spcAft>
              <a:buNone/>
            </a:pPr>
            <a:r>
              <a:t/>
            </a:r>
            <a:endParaRPr sz="1000"/>
          </a:p>
          <a:p>
            <a:pPr indent="-292100" lvl="1" marL="914400" rtl="0" algn="l">
              <a:lnSpc>
                <a:spcPct val="100000"/>
              </a:lnSpc>
              <a:spcBef>
                <a:spcPts val="0"/>
              </a:spcBef>
              <a:spcAft>
                <a:spcPts val="0"/>
              </a:spcAft>
              <a:buSzPts val="1000"/>
              <a:buChar char="○"/>
            </a:pPr>
            <a:r>
              <a:rPr lang="en-US" sz="1000"/>
              <a:t>Trees make their own food by </a:t>
            </a:r>
            <a:r>
              <a:rPr b="1" lang="en-US" sz="1000"/>
              <a:t>photosynthesis</a:t>
            </a:r>
            <a:r>
              <a:rPr lang="en-US" sz="1000"/>
              <a:t>. </a:t>
            </a:r>
            <a:endParaRPr sz="1000"/>
          </a:p>
          <a:p>
            <a:pPr indent="0" lvl="0" marL="914400" rtl="0" algn="l">
              <a:lnSpc>
                <a:spcPct val="100000"/>
              </a:lnSpc>
              <a:spcBef>
                <a:spcPts val="0"/>
              </a:spcBef>
              <a:spcAft>
                <a:spcPts val="0"/>
              </a:spcAft>
              <a:buSzPts val="1400"/>
              <a:buNone/>
            </a:pPr>
            <a:r>
              <a:t/>
            </a:r>
            <a:endParaRPr sz="1000"/>
          </a:p>
          <a:p>
            <a:pPr indent="-292100" lvl="1" marL="914400" rtl="0" algn="l">
              <a:lnSpc>
                <a:spcPct val="100000"/>
              </a:lnSpc>
              <a:spcBef>
                <a:spcPts val="0"/>
              </a:spcBef>
              <a:spcAft>
                <a:spcPts val="0"/>
              </a:spcAft>
              <a:buSzPts val="1000"/>
              <a:buChar char="○"/>
            </a:pPr>
            <a:r>
              <a:rPr lang="en-US" sz="1000"/>
              <a:t>Photosynthesis takes place in the leaves with the help of a green substance called </a:t>
            </a:r>
            <a:r>
              <a:rPr b="1" lang="en-US" sz="1000"/>
              <a:t>chlorophyll</a:t>
            </a:r>
            <a:r>
              <a:rPr lang="en-US" sz="1000"/>
              <a:t>. </a:t>
            </a:r>
            <a:endParaRPr sz="1000"/>
          </a:p>
          <a:p>
            <a:pPr indent="0" lvl="0" marL="1371600" rtl="0" algn="l">
              <a:lnSpc>
                <a:spcPct val="100000"/>
              </a:lnSpc>
              <a:spcBef>
                <a:spcPts val="0"/>
              </a:spcBef>
              <a:spcAft>
                <a:spcPts val="0"/>
              </a:spcAft>
              <a:buNone/>
            </a:pPr>
            <a:r>
              <a:t/>
            </a:r>
            <a:endParaRPr sz="1000"/>
          </a:p>
          <a:p>
            <a:pPr indent="-292100" lvl="2" marL="1371600" rtl="0" algn="l">
              <a:lnSpc>
                <a:spcPct val="100000"/>
              </a:lnSpc>
              <a:spcBef>
                <a:spcPts val="0"/>
              </a:spcBef>
              <a:spcAft>
                <a:spcPts val="0"/>
              </a:spcAft>
              <a:buSzPts val="1000"/>
              <a:buChar char="■"/>
            </a:pPr>
            <a:r>
              <a:rPr lang="en-US" sz="1000"/>
              <a:t>This is why leaves are green!</a:t>
            </a:r>
            <a:endParaRPr sz="1000"/>
          </a:p>
          <a:p>
            <a:pPr indent="0" lvl="0" marL="914400" rtl="0" algn="l">
              <a:lnSpc>
                <a:spcPct val="100000"/>
              </a:lnSpc>
              <a:spcBef>
                <a:spcPts val="0"/>
              </a:spcBef>
              <a:spcAft>
                <a:spcPts val="0"/>
              </a:spcAft>
              <a:buSzPts val="1400"/>
              <a:buNone/>
            </a:pPr>
            <a:r>
              <a:t/>
            </a:r>
            <a:endParaRPr sz="1000"/>
          </a:p>
          <a:p>
            <a:pPr indent="-292100" lvl="1" marL="914400" rtl="0" algn="l">
              <a:lnSpc>
                <a:spcPct val="100000"/>
              </a:lnSpc>
              <a:spcBef>
                <a:spcPts val="0"/>
              </a:spcBef>
              <a:spcAft>
                <a:spcPts val="0"/>
              </a:spcAft>
              <a:buSzPts val="1000"/>
              <a:buChar char="○"/>
            </a:pPr>
            <a:r>
              <a:rPr lang="en-US" sz="1000"/>
              <a:t>With the sun’s energy, water and carbon dioxide are combined in the leaf to make </a:t>
            </a:r>
            <a:r>
              <a:rPr b="1" lang="en-US" sz="1000"/>
              <a:t>sugar and oxygen</a:t>
            </a:r>
            <a:r>
              <a:rPr lang="en-US" sz="1000"/>
              <a:t>. </a:t>
            </a:r>
            <a:endParaRPr sz="1000"/>
          </a:p>
          <a:p>
            <a:pPr indent="0" lvl="0" marL="1371600" rtl="0" algn="l">
              <a:lnSpc>
                <a:spcPct val="100000"/>
              </a:lnSpc>
              <a:spcBef>
                <a:spcPts val="0"/>
              </a:spcBef>
              <a:spcAft>
                <a:spcPts val="0"/>
              </a:spcAft>
              <a:buNone/>
            </a:pPr>
            <a:r>
              <a:t/>
            </a:r>
            <a:endParaRPr sz="1000"/>
          </a:p>
          <a:p>
            <a:pPr indent="-292100" lvl="2" marL="1371600" rtl="0" algn="l">
              <a:lnSpc>
                <a:spcPct val="100000"/>
              </a:lnSpc>
              <a:spcBef>
                <a:spcPts val="0"/>
              </a:spcBef>
              <a:spcAft>
                <a:spcPts val="0"/>
              </a:spcAft>
              <a:buSzPts val="1000"/>
              <a:buChar char="■"/>
            </a:pPr>
            <a:r>
              <a:rPr lang="en-US" sz="1000"/>
              <a:t>The tree releases the oxygen into the air. </a:t>
            </a:r>
            <a:endParaRPr sz="1000"/>
          </a:p>
          <a:p>
            <a:pPr indent="0" lvl="0" marL="1371600" rtl="0" algn="l">
              <a:lnSpc>
                <a:spcPct val="100000"/>
              </a:lnSpc>
              <a:spcBef>
                <a:spcPts val="0"/>
              </a:spcBef>
              <a:spcAft>
                <a:spcPts val="0"/>
              </a:spcAft>
              <a:buNone/>
            </a:pPr>
            <a:r>
              <a:t/>
            </a:r>
            <a:endParaRPr sz="1000"/>
          </a:p>
          <a:p>
            <a:pPr indent="-292100" lvl="2" marL="1371600" rtl="0" algn="l">
              <a:lnSpc>
                <a:spcPct val="100000"/>
              </a:lnSpc>
              <a:spcBef>
                <a:spcPts val="0"/>
              </a:spcBef>
              <a:spcAft>
                <a:spcPts val="0"/>
              </a:spcAft>
              <a:buSzPts val="1000"/>
              <a:buChar char="■"/>
            </a:pPr>
            <a:r>
              <a:rPr lang="en-US" sz="1000"/>
              <a:t>The tree uses the sugar to produce all of its parts and to grow larger.</a:t>
            </a:r>
            <a:endParaRPr sz="1000"/>
          </a:p>
        </p:txBody>
      </p:sp>
      <p:sp>
        <p:nvSpPr>
          <p:cNvPr id="114" name="Google Shape;114;p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1" name="Google Shape;121;p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292100" lvl="0" marL="457200" rtl="0" algn="l">
              <a:lnSpc>
                <a:spcPct val="115000"/>
              </a:lnSpc>
              <a:spcBef>
                <a:spcPts val="0"/>
              </a:spcBef>
              <a:spcAft>
                <a:spcPts val="0"/>
              </a:spcAft>
              <a:buSzPts val="1000"/>
              <a:buFont typeface="Calibri"/>
              <a:buChar char="●"/>
            </a:pPr>
            <a:r>
              <a:rPr lang="en-US" sz="1000"/>
              <a:t>In order to survive, the tree needs support and protection.</a:t>
            </a:r>
            <a:endParaRPr sz="1000"/>
          </a:p>
          <a:p>
            <a:pPr indent="0" lvl="0" marL="457200" rtl="0" algn="l">
              <a:lnSpc>
                <a:spcPct val="115000"/>
              </a:lnSpc>
              <a:spcBef>
                <a:spcPts val="0"/>
              </a:spcBef>
              <a:spcAft>
                <a:spcPts val="0"/>
              </a:spcAft>
              <a:buSzPts val="1400"/>
              <a:buNone/>
            </a:pPr>
            <a:r>
              <a:t/>
            </a:r>
            <a:endParaRPr sz="1000"/>
          </a:p>
          <a:p>
            <a:pPr indent="-292100" lvl="0" marL="457200" rtl="0" algn="l">
              <a:lnSpc>
                <a:spcPct val="115000"/>
              </a:lnSpc>
              <a:spcBef>
                <a:spcPts val="0"/>
              </a:spcBef>
              <a:spcAft>
                <a:spcPts val="0"/>
              </a:spcAft>
              <a:buSzPts val="1000"/>
              <a:buFont typeface="Calibri"/>
              <a:buChar char="●"/>
            </a:pPr>
            <a:r>
              <a:rPr lang="en-US" sz="1000"/>
              <a:t>This is the tree’s support system:</a:t>
            </a:r>
            <a:endParaRPr sz="1000"/>
          </a:p>
          <a:p>
            <a:pPr indent="0" lvl="0" marL="914400" rtl="0" algn="l">
              <a:lnSpc>
                <a:spcPct val="115000"/>
              </a:lnSpc>
              <a:spcBef>
                <a:spcPts val="0"/>
              </a:spcBef>
              <a:spcAft>
                <a:spcPts val="0"/>
              </a:spcAft>
              <a:buSzPts val="1400"/>
              <a:buNone/>
            </a:pPr>
            <a:r>
              <a:t/>
            </a:r>
            <a:endParaRPr sz="1000"/>
          </a:p>
          <a:p>
            <a:pPr indent="-292100" lvl="1" marL="914400" rtl="0" algn="l">
              <a:lnSpc>
                <a:spcPct val="115000"/>
              </a:lnSpc>
              <a:spcBef>
                <a:spcPts val="0"/>
              </a:spcBef>
              <a:spcAft>
                <a:spcPts val="0"/>
              </a:spcAft>
              <a:buSzPts val="1000"/>
              <a:buFont typeface="Calibri"/>
              <a:buChar char="○"/>
            </a:pPr>
            <a:r>
              <a:rPr lang="en-US" sz="1000"/>
              <a:t>The </a:t>
            </a:r>
            <a:r>
              <a:rPr b="1" lang="en-US" sz="1000"/>
              <a:t>trunk</a:t>
            </a:r>
            <a:r>
              <a:rPr lang="en-US" sz="1000"/>
              <a:t> is very strong and supports the weight of the tree’s branches.</a:t>
            </a:r>
            <a:endParaRPr sz="1000"/>
          </a:p>
          <a:p>
            <a:pPr indent="0" lvl="0" marL="1371600" rtl="0" algn="l">
              <a:lnSpc>
                <a:spcPct val="115000"/>
              </a:lnSpc>
              <a:spcBef>
                <a:spcPts val="0"/>
              </a:spcBef>
              <a:spcAft>
                <a:spcPts val="0"/>
              </a:spcAft>
              <a:buNone/>
            </a:pPr>
            <a:r>
              <a:t/>
            </a:r>
            <a:endParaRPr sz="1000"/>
          </a:p>
          <a:p>
            <a:pPr indent="-292100" lvl="2" marL="1371600" rtl="0" algn="l">
              <a:lnSpc>
                <a:spcPct val="115000"/>
              </a:lnSpc>
              <a:spcBef>
                <a:spcPts val="0"/>
              </a:spcBef>
              <a:spcAft>
                <a:spcPts val="0"/>
              </a:spcAft>
              <a:buSzPts val="1000"/>
              <a:buFont typeface="Calibri"/>
              <a:buChar char="■"/>
            </a:pPr>
            <a:r>
              <a:rPr lang="en-US" sz="1000"/>
              <a:t>The trunk also transports food and water and stores energy.</a:t>
            </a:r>
            <a:endParaRPr sz="1000"/>
          </a:p>
          <a:p>
            <a:pPr indent="0" lvl="0" marL="914400" rtl="0" algn="l">
              <a:lnSpc>
                <a:spcPct val="115000"/>
              </a:lnSpc>
              <a:spcBef>
                <a:spcPts val="0"/>
              </a:spcBef>
              <a:spcAft>
                <a:spcPts val="0"/>
              </a:spcAft>
              <a:buSzPts val="1400"/>
              <a:buNone/>
            </a:pPr>
            <a:r>
              <a:t/>
            </a:r>
            <a:endParaRPr sz="1000"/>
          </a:p>
          <a:p>
            <a:pPr indent="-292100" lvl="1" marL="914400" rtl="0" algn="l">
              <a:lnSpc>
                <a:spcPct val="115000"/>
              </a:lnSpc>
              <a:spcBef>
                <a:spcPts val="0"/>
              </a:spcBef>
              <a:spcAft>
                <a:spcPts val="0"/>
              </a:spcAft>
              <a:buSzPts val="1000"/>
              <a:buFont typeface="Calibri"/>
              <a:buChar char="○"/>
            </a:pPr>
            <a:r>
              <a:rPr lang="en-US" sz="1000"/>
              <a:t>The trunk is covered in a thin, but tough layer called </a:t>
            </a:r>
            <a:r>
              <a:rPr b="1" lang="en-US" sz="1000"/>
              <a:t>bark</a:t>
            </a:r>
            <a:r>
              <a:rPr lang="en-US" sz="1000"/>
              <a:t>.</a:t>
            </a:r>
            <a:endParaRPr sz="1000"/>
          </a:p>
          <a:p>
            <a:pPr indent="0" lvl="0" marL="1371600" rtl="0" algn="l">
              <a:lnSpc>
                <a:spcPct val="115000"/>
              </a:lnSpc>
              <a:spcBef>
                <a:spcPts val="0"/>
              </a:spcBef>
              <a:spcAft>
                <a:spcPts val="0"/>
              </a:spcAft>
              <a:buNone/>
            </a:pPr>
            <a:r>
              <a:t/>
            </a:r>
            <a:endParaRPr sz="1000"/>
          </a:p>
          <a:p>
            <a:pPr indent="-292100" lvl="2" marL="1371600" rtl="0" algn="l">
              <a:lnSpc>
                <a:spcPct val="115000"/>
              </a:lnSpc>
              <a:spcBef>
                <a:spcPts val="0"/>
              </a:spcBef>
              <a:spcAft>
                <a:spcPts val="0"/>
              </a:spcAft>
              <a:buSzPts val="1000"/>
              <a:buFont typeface="Calibri"/>
              <a:buChar char="■"/>
            </a:pPr>
            <a:r>
              <a:rPr lang="en-US" sz="1000"/>
              <a:t>Bark protects trees from injuries, weather, and critters that can hurt the tree.</a:t>
            </a:r>
            <a:endParaRPr sz="1000"/>
          </a:p>
          <a:p>
            <a:pPr indent="0" lvl="0" marL="914400" rtl="0" algn="l">
              <a:lnSpc>
                <a:spcPct val="100000"/>
              </a:lnSpc>
              <a:spcBef>
                <a:spcPts val="0"/>
              </a:spcBef>
              <a:spcAft>
                <a:spcPts val="0"/>
              </a:spcAft>
              <a:buSzPts val="1400"/>
              <a:buNone/>
            </a:pPr>
            <a:r>
              <a:t/>
            </a:r>
            <a:endParaRPr sz="1000"/>
          </a:p>
          <a:p>
            <a:pPr indent="-292100" lvl="1" marL="914400" rtl="0" algn="l">
              <a:lnSpc>
                <a:spcPct val="100000"/>
              </a:lnSpc>
              <a:spcBef>
                <a:spcPts val="0"/>
              </a:spcBef>
              <a:spcAft>
                <a:spcPts val="0"/>
              </a:spcAft>
              <a:buClr>
                <a:schemeClr val="dk1"/>
              </a:buClr>
              <a:buSzPts val="1000"/>
              <a:buChar char="○"/>
            </a:pPr>
            <a:r>
              <a:rPr lang="en-US" sz="1000"/>
              <a:t>The </a:t>
            </a:r>
            <a:r>
              <a:rPr b="1" lang="en-US" sz="1000"/>
              <a:t>roots</a:t>
            </a:r>
            <a:r>
              <a:rPr lang="en-US" sz="1000"/>
              <a:t> grow from under the tree trunk down and out into the ground.</a:t>
            </a:r>
            <a:endParaRPr sz="1000"/>
          </a:p>
          <a:p>
            <a:pPr indent="0" lvl="0" marL="1371600" rtl="0" algn="l">
              <a:lnSpc>
                <a:spcPct val="100000"/>
              </a:lnSpc>
              <a:spcBef>
                <a:spcPts val="0"/>
              </a:spcBef>
              <a:spcAft>
                <a:spcPts val="0"/>
              </a:spcAft>
              <a:buNone/>
            </a:pPr>
            <a:r>
              <a:t/>
            </a:r>
            <a:endParaRPr sz="1000"/>
          </a:p>
          <a:p>
            <a:pPr indent="-292100" lvl="2" marL="1371600" rtl="0" algn="l">
              <a:lnSpc>
                <a:spcPct val="100000"/>
              </a:lnSpc>
              <a:spcBef>
                <a:spcPts val="0"/>
              </a:spcBef>
              <a:spcAft>
                <a:spcPts val="0"/>
              </a:spcAft>
              <a:buClr>
                <a:schemeClr val="dk1"/>
              </a:buClr>
              <a:buSzPts val="1000"/>
              <a:buChar char="■"/>
            </a:pPr>
            <a:r>
              <a:rPr lang="en-US" sz="1000"/>
              <a:t>Roots</a:t>
            </a:r>
            <a:r>
              <a:rPr lang="en-US" sz="1000"/>
              <a:t> anchor the tree to the ground, and take in water and nutrients from the soil.</a:t>
            </a:r>
            <a:endParaRPr sz="1000"/>
          </a:p>
        </p:txBody>
      </p:sp>
      <p:sp>
        <p:nvSpPr>
          <p:cNvPr id="122" name="Google Shape;122;p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8" name="Google Shape;128;p1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292100" lvl="0" marL="457200" rtl="0" algn="l">
              <a:lnSpc>
                <a:spcPct val="100000"/>
              </a:lnSpc>
              <a:spcBef>
                <a:spcPts val="0"/>
              </a:spcBef>
              <a:spcAft>
                <a:spcPts val="0"/>
              </a:spcAft>
              <a:buSzPts val="1000"/>
              <a:buChar char="●"/>
            </a:pPr>
            <a:r>
              <a:rPr lang="en-US" sz="1000"/>
              <a:t>Three fun facts about roots:</a:t>
            </a:r>
            <a:endParaRPr sz="1000"/>
          </a:p>
          <a:p>
            <a:pPr indent="0" lvl="0" marL="457200" rtl="0" algn="l">
              <a:lnSpc>
                <a:spcPct val="100000"/>
              </a:lnSpc>
              <a:spcBef>
                <a:spcPts val="0"/>
              </a:spcBef>
              <a:spcAft>
                <a:spcPts val="0"/>
              </a:spcAft>
              <a:buSzPts val="1400"/>
              <a:buNone/>
            </a:pPr>
            <a:r>
              <a:t/>
            </a:r>
            <a:endParaRPr sz="1000"/>
          </a:p>
          <a:p>
            <a:pPr indent="-292100" lvl="1" marL="914400" rtl="0" algn="l">
              <a:lnSpc>
                <a:spcPct val="100000"/>
              </a:lnSpc>
              <a:spcBef>
                <a:spcPts val="0"/>
              </a:spcBef>
              <a:spcAft>
                <a:spcPts val="0"/>
              </a:spcAft>
              <a:buSzPts val="1000"/>
              <a:buChar char="○"/>
            </a:pPr>
            <a:r>
              <a:rPr lang="en-US" sz="1000"/>
              <a:t>1.  </a:t>
            </a:r>
            <a:r>
              <a:rPr lang="en-US" sz="1000"/>
              <a:t>This is what an open grown tree really looks like.  Its</a:t>
            </a:r>
            <a:r>
              <a:rPr lang="en-US" sz="1000"/>
              <a:t> root network is often wider than the tree is tall to get more water and oxygen. </a:t>
            </a:r>
            <a:endParaRPr sz="1000"/>
          </a:p>
          <a:p>
            <a:pPr indent="0" lvl="0" marL="1371600" rtl="0" algn="l">
              <a:lnSpc>
                <a:spcPct val="100000"/>
              </a:lnSpc>
              <a:spcBef>
                <a:spcPts val="0"/>
              </a:spcBef>
              <a:spcAft>
                <a:spcPts val="0"/>
              </a:spcAft>
              <a:buSzPts val="1400"/>
              <a:buNone/>
            </a:pPr>
            <a:r>
              <a:rPr lang="en-US" sz="1000"/>
              <a:t>.</a:t>
            </a:r>
            <a:endParaRPr sz="1000"/>
          </a:p>
          <a:p>
            <a:pPr indent="-292100" lvl="1" marL="914400" rtl="0" algn="l">
              <a:lnSpc>
                <a:spcPct val="100000"/>
              </a:lnSpc>
              <a:spcBef>
                <a:spcPts val="0"/>
              </a:spcBef>
              <a:spcAft>
                <a:spcPts val="0"/>
              </a:spcAft>
              <a:buSzPts val="1000"/>
              <a:buChar char="○"/>
            </a:pPr>
            <a:r>
              <a:rPr lang="en-US" sz="1000"/>
              <a:t>2.  </a:t>
            </a:r>
            <a:r>
              <a:rPr lang="en-US" sz="1000"/>
              <a:t>Roots absorb water very fast. A big tree’s roots can suck in more than 100 gallons of water from the soil every day!</a:t>
            </a:r>
            <a:endParaRPr sz="1000"/>
          </a:p>
          <a:p>
            <a:pPr indent="0" lvl="0" marL="1371600" rtl="0" algn="l">
              <a:lnSpc>
                <a:spcPct val="100000"/>
              </a:lnSpc>
              <a:spcBef>
                <a:spcPts val="0"/>
              </a:spcBef>
              <a:spcAft>
                <a:spcPts val="0"/>
              </a:spcAft>
              <a:buSzPts val="1400"/>
              <a:buNone/>
            </a:pPr>
            <a:r>
              <a:t/>
            </a:r>
            <a:endParaRPr sz="1000"/>
          </a:p>
          <a:p>
            <a:pPr indent="-292100" lvl="1" marL="914400" rtl="0" algn="l">
              <a:lnSpc>
                <a:spcPct val="100000"/>
              </a:lnSpc>
              <a:spcBef>
                <a:spcPts val="0"/>
              </a:spcBef>
              <a:spcAft>
                <a:spcPts val="0"/>
              </a:spcAft>
              <a:buSzPts val="1000"/>
              <a:buChar char="○"/>
            </a:pPr>
            <a:r>
              <a:rPr lang="en-US" sz="1000"/>
              <a:t>3.  Nutrients and water can transfer from one tree to another tree through their roots.</a:t>
            </a:r>
            <a:endParaRPr sz="1000"/>
          </a:p>
        </p:txBody>
      </p:sp>
      <p:sp>
        <p:nvSpPr>
          <p:cNvPr id="129" name="Google Shape;129;p1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a258b778f7_0_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4" name="Google Shape;134;g3a258b778f7_0_2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292100" lvl="0" marL="457200" rtl="0" algn="l">
              <a:lnSpc>
                <a:spcPct val="100000"/>
              </a:lnSpc>
              <a:spcBef>
                <a:spcPts val="0"/>
              </a:spcBef>
              <a:spcAft>
                <a:spcPts val="0"/>
              </a:spcAft>
              <a:buClr>
                <a:schemeClr val="dk1"/>
              </a:buClr>
              <a:buSzPts val="1000"/>
              <a:buChar char="●"/>
            </a:pPr>
            <a:r>
              <a:rPr lang="en-US" sz="1000">
                <a:highlight>
                  <a:srgbClr val="FFFF00"/>
                </a:highlight>
              </a:rPr>
              <a:t>ASK “Raise your hand if you think all trees are tall.”</a:t>
            </a:r>
            <a:endParaRPr sz="1000">
              <a:highlight>
                <a:srgbClr val="FFFF00"/>
              </a:highlight>
            </a:endParaRPr>
          </a:p>
          <a:p>
            <a:pPr indent="-292100" lvl="1" marL="914400" rtl="0" algn="l">
              <a:lnSpc>
                <a:spcPct val="100000"/>
              </a:lnSpc>
              <a:spcBef>
                <a:spcPts val="0"/>
              </a:spcBef>
              <a:spcAft>
                <a:spcPts val="0"/>
              </a:spcAft>
              <a:buClr>
                <a:schemeClr val="dk1"/>
              </a:buClr>
              <a:buSzPts val="1000"/>
              <a:buChar char="○"/>
            </a:pPr>
            <a:r>
              <a:rPr i="1" lang="en-US" sz="1000">
                <a:highlight>
                  <a:srgbClr val="FFFF00"/>
                </a:highlight>
              </a:rPr>
              <a:t>[Let the students raise their hands. ]</a:t>
            </a:r>
            <a:endParaRPr i="1" sz="1000">
              <a:highlight>
                <a:srgbClr val="FFFF00"/>
              </a:highlight>
            </a:endParaRPr>
          </a:p>
          <a:p>
            <a:pPr indent="0" lvl="0" marL="914400" rtl="0" algn="l">
              <a:lnSpc>
                <a:spcPct val="100000"/>
              </a:lnSpc>
              <a:spcBef>
                <a:spcPts val="0"/>
              </a:spcBef>
              <a:spcAft>
                <a:spcPts val="0"/>
              </a:spcAft>
              <a:buSzPts val="1400"/>
              <a:buNone/>
            </a:pPr>
            <a:r>
              <a:rPr lang="en-US" sz="1000"/>
              <a:t> </a:t>
            </a:r>
            <a:endParaRPr sz="1000"/>
          </a:p>
          <a:p>
            <a:pPr indent="-292100" lvl="0" marL="457200" rtl="0" algn="l">
              <a:lnSpc>
                <a:spcPct val="100000"/>
              </a:lnSpc>
              <a:spcBef>
                <a:spcPts val="0"/>
              </a:spcBef>
              <a:spcAft>
                <a:spcPts val="0"/>
              </a:spcAft>
              <a:buClr>
                <a:schemeClr val="dk1"/>
              </a:buClr>
              <a:buSzPts val="1000"/>
              <a:buChar char="●"/>
            </a:pPr>
            <a:r>
              <a:rPr lang="en-US" sz="1000"/>
              <a:t>Trees are tall plants.</a:t>
            </a:r>
            <a:endParaRPr sz="1000"/>
          </a:p>
          <a:p>
            <a:pPr indent="0" lvl="0" marL="45720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Clr>
                <a:schemeClr val="dk1"/>
              </a:buClr>
              <a:buSzPts val="1000"/>
              <a:buChar char="●"/>
            </a:pPr>
            <a:r>
              <a:rPr lang="en-US" sz="1000"/>
              <a:t>But trees come in very different sizes. </a:t>
            </a:r>
            <a:endParaRPr sz="1000"/>
          </a:p>
          <a:p>
            <a:pPr indent="0" lvl="0" marL="45720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Clr>
                <a:schemeClr val="dk1"/>
              </a:buClr>
              <a:buSzPts val="1000"/>
              <a:buChar char="●"/>
            </a:pPr>
            <a:r>
              <a:rPr lang="en-US" sz="1000"/>
              <a:t>And tall often depends on what you are comparing it to.</a:t>
            </a:r>
            <a:endParaRPr sz="1000"/>
          </a:p>
        </p:txBody>
      </p:sp>
      <p:sp>
        <p:nvSpPr>
          <p:cNvPr id="135" name="Google Shape;135;g3a258b778f7_0_2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3a258b778f7_0_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0" name="Google Shape;140;g3a258b778f7_0_1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292100" lvl="0" marL="457200" rtl="0" algn="l">
              <a:lnSpc>
                <a:spcPct val="100000"/>
              </a:lnSpc>
              <a:spcBef>
                <a:spcPts val="0"/>
              </a:spcBef>
              <a:spcAft>
                <a:spcPts val="0"/>
              </a:spcAft>
              <a:buClr>
                <a:schemeClr val="dk1"/>
              </a:buClr>
              <a:buSzPts val="1000"/>
              <a:buFont typeface="Calibri"/>
              <a:buChar char="●"/>
            </a:pPr>
            <a:r>
              <a:rPr lang="en-US" sz="1000"/>
              <a:t>Our state tree, the Flowering Dogwood, grows to about 20 feet tall, </a:t>
            </a:r>
            <a:endParaRPr sz="1000"/>
          </a:p>
          <a:p>
            <a:pPr indent="0" lvl="0" marL="45720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Clr>
                <a:schemeClr val="dk1"/>
              </a:buClr>
              <a:buSzPts val="1000"/>
              <a:buFont typeface="Calibri"/>
              <a:buChar char="●"/>
            </a:pPr>
            <a:r>
              <a:rPr lang="en-US" sz="1000">
                <a:highlight>
                  <a:srgbClr val="FFFF00"/>
                </a:highlight>
              </a:rPr>
              <a:t>ASK the students:  “Is that tall?”</a:t>
            </a:r>
            <a:endParaRPr sz="1000">
              <a:highlight>
                <a:srgbClr val="FFFF00"/>
              </a:highlight>
            </a:endParaRPr>
          </a:p>
          <a:p>
            <a:pPr indent="-292100" lvl="1" marL="914400" rtl="0" algn="l">
              <a:lnSpc>
                <a:spcPct val="100000"/>
              </a:lnSpc>
              <a:spcBef>
                <a:spcPts val="0"/>
              </a:spcBef>
              <a:spcAft>
                <a:spcPts val="0"/>
              </a:spcAft>
              <a:buClr>
                <a:schemeClr val="dk1"/>
              </a:buClr>
              <a:buSzPts val="1000"/>
              <a:buFont typeface="Calibri"/>
              <a:buChar char="○"/>
            </a:pPr>
            <a:r>
              <a:rPr i="1" lang="en-US" sz="1000">
                <a:highlight>
                  <a:srgbClr val="FFFF00"/>
                </a:highlight>
              </a:rPr>
              <a:t>(Let the students answer)</a:t>
            </a:r>
            <a:endParaRPr i="1" sz="1000">
              <a:highlight>
                <a:srgbClr val="FFFF00"/>
              </a:highlight>
            </a:endParaRPr>
          </a:p>
          <a:p>
            <a:pPr indent="0" lvl="0" marL="45720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Clr>
                <a:schemeClr val="dk1"/>
              </a:buClr>
              <a:buSzPts val="1000"/>
              <a:buFont typeface="Calibri"/>
              <a:buChar char="●"/>
            </a:pPr>
            <a:r>
              <a:rPr lang="en-US" sz="1000">
                <a:highlight>
                  <a:srgbClr val="FFFF00"/>
                </a:highlight>
              </a:rPr>
              <a:t>ASK the students:  “What if we compared a Dogwood to a 1st grader. is a Dogwood is tall?”</a:t>
            </a:r>
            <a:endParaRPr sz="1000">
              <a:highlight>
                <a:srgbClr val="FFFF00"/>
              </a:highlight>
            </a:endParaRPr>
          </a:p>
          <a:p>
            <a:pPr indent="-292100" lvl="1" marL="914400" rtl="0" algn="l">
              <a:lnSpc>
                <a:spcPct val="100000"/>
              </a:lnSpc>
              <a:spcBef>
                <a:spcPts val="0"/>
              </a:spcBef>
              <a:spcAft>
                <a:spcPts val="0"/>
              </a:spcAft>
              <a:buClr>
                <a:schemeClr val="dk1"/>
              </a:buClr>
              <a:buSzPts val="1000"/>
              <a:buFont typeface="Calibri"/>
              <a:buChar char="○"/>
            </a:pPr>
            <a:r>
              <a:rPr i="1" lang="en-US" sz="1000">
                <a:highlight>
                  <a:srgbClr val="FFFF00"/>
                </a:highlight>
              </a:rPr>
              <a:t>(Let the students answer)</a:t>
            </a:r>
            <a:endParaRPr sz="1000"/>
          </a:p>
          <a:p>
            <a:pPr indent="0" lvl="0" marL="457200" rtl="0" algn="l">
              <a:lnSpc>
                <a:spcPct val="100000"/>
              </a:lnSpc>
              <a:spcBef>
                <a:spcPts val="0"/>
              </a:spcBef>
              <a:spcAft>
                <a:spcPts val="0"/>
              </a:spcAft>
              <a:buSzPts val="1400"/>
              <a:buNone/>
            </a:pPr>
            <a:r>
              <a:t/>
            </a:r>
            <a:endParaRPr sz="1000"/>
          </a:p>
          <a:p>
            <a:pPr indent="-292100" lvl="0" marL="457200" rtl="0" algn="l">
              <a:lnSpc>
                <a:spcPct val="100000"/>
              </a:lnSpc>
              <a:spcBef>
                <a:spcPts val="0"/>
              </a:spcBef>
              <a:spcAft>
                <a:spcPts val="0"/>
              </a:spcAft>
              <a:buClr>
                <a:schemeClr val="dk1"/>
              </a:buClr>
              <a:buSzPts val="1000"/>
              <a:buFont typeface="Calibri"/>
              <a:buChar char="●"/>
            </a:pPr>
            <a:r>
              <a:rPr lang="en-US" sz="1000"/>
              <a:t>Let’s see how the Dogwood compares to other trees! </a:t>
            </a:r>
            <a:endParaRPr sz="1000"/>
          </a:p>
          <a:p>
            <a:pPr indent="0" lvl="0" marL="457200" rtl="0" algn="l">
              <a:lnSpc>
                <a:spcPct val="100000"/>
              </a:lnSpc>
              <a:spcBef>
                <a:spcPts val="0"/>
              </a:spcBef>
              <a:spcAft>
                <a:spcPts val="0"/>
              </a:spcAft>
              <a:buSzPts val="1400"/>
              <a:buNone/>
            </a:pPr>
            <a:r>
              <a:t/>
            </a:r>
            <a:endParaRPr/>
          </a:p>
        </p:txBody>
      </p:sp>
      <p:sp>
        <p:nvSpPr>
          <p:cNvPr id="141" name="Google Shape;141;g3a258b778f7_0_1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3" name="Shape 13"/>
        <p:cNvGrpSpPr/>
        <p:nvPr/>
      </p:nvGrpSpPr>
      <p:grpSpPr>
        <a:xfrm>
          <a:off x="0" y="0"/>
          <a:ext cx="0" cy="0"/>
          <a:chOff x="0" y="0"/>
          <a:chExt cx="0" cy="0"/>
        </a:xfrm>
      </p:grpSpPr>
      <p:sp>
        <p:nvSpPr>
          <p:cNvPr id="14" name="Google Shape;14;p25"/>
          <p:cNvSpPr txBox="1"/>
          <p:nvPr>
            <p:ph type="title"/>
          </p:nvPr>
        </p:nvSpPr>
        <p:spPr>
          <a:xfrm>
            <a:off x="1371600" y="685800"/>
            <a:ext cx="9601200" cy="1485900"/>
          </a:xfrm>
          <a:prstGeom prst="rect">
            <a:avLst/>
          </a:prstGeom>
          <a:noFill/>
          <a:ln>
            <a:noFill/>
          </a:ln>
        </p:spPr>
        <p:txBody>
          <a:bodyPr anchorCtr="0" anchor="t" bIns="45700" lIns="91425" spcFirstLastPara="1" rIns="91425" wrap="square" tIns="45700">
            <a:normAutofit/>
          </a:bodyPr>
          <a:lstStyle>
            <a:lvl1pPr lvl="0" algn="l">
              <a:lnSpc>
                <a:spcPct val="89000"/>
              </a:lnSpc>
              <a:spcBef>
                <a:spcPts val="0"/>
              </a:spcBef>
              <a:spcAft>
                <a:spcPts val="0"/>
              </a:spcAft>
              <a:buClr>
                <a:schemeClr val="dk2"/>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 name="Google Shape;15;p25"/>
          <p:cNvSpPr txBox="1"/>
          <p:nvPr>
            <p:ph idx="1" type="body"/>
          </p:nvPr>
        </p:nvSpPr>
        <p:spPr>
          <a:xfrm>
            <a:off x="1371600" y="2286000"/>
            <a:ext cx="9601200" cy="3581400"/>
          </a:xfrm>
          <a:prstGeom prst="rect">
            <a:avLst/>
          </a:prstGeom>
          <a:noFill/>
          <a:ln>
            <a:noFill/>
          </a:ln>
        </p:spPr>
        <p:txBody>
          <a:bodyPr anchorCtr="0" anchor="t" bIns="45700" lIns="91425" spcFirstLastPara="1" rIns="91425" wrap="square" tIns="45700">
            <a:normAutofit/>
          </a:bodyPr>
          <a:lstStyle>
            <a:lvl1pPr indent="-342900" lvl="0" marL="457200" algn="l">
              <a:lnSpc>
                <a:spcPct val="94000"/>
              </a:lnSpc>
              <a:spcBef>
                <a:spcPts val="1000"/>
              </a:spcBef>
              <a:spcAft>
                <a:spcPts val="0"/>
              </a:spcAft>
              <a:buClr>
                <a:schemeClr val="dk2"/>
              </a:buClr>
              <a:buSzPts val="1800"/>
              <a:buChar char="■"/>
              <a:defRPr/>
            </a:lvl1pPr>
            <a:lvl2pPr indent="-342900" lvl="1" marL="914400" algn="l">
              <a:lnSpc>
                <a:spcPct val="94000"/>
              </a:lnSpc>
              <a:spcBef>
                <a:spcPts val="500"/>
              </a:spcBef>
              <a:spcAft>
                <a:spcPts val="0"/>
              </a:spcAft>
              <a:buClr>
                <a:schemeClr val="dk2"/>
              </a:buClr>
              <a:buSzPts val="1800"/>
              <a:buChar char="–"/>
              <a:defRPr/>
            </a:lvl2pPr>
            <a:lvl3pPr indent="-342900" lvl="2" marL="1371600" algn="l">
              <a:lnSpc>
                <a:spcPct val="94000"/>
              </a:lnSpc>
              <a:spcBef>
                <a:spcPts val="500"/>
              </a:spcBef>
              <a:spcAft>
                <a:spcPts val="0"/>
              </a:spcAft>
              <a:buClr>
                <a:schemeClr val="dk2"/>
              </a:buClr>
              <a:buSzPts val="1800"/>
              <a:buChar char="■"/>
              <a:defRPr/>
            </a:lvl3pPr>
            <a:lvl4pPr indent="-342900" lvl="3" marL="1828800" algn="l">
              <a:lnSpc>
                <a:spcPct val="94000"/>
              </a:lnSpc>
              <a:spcBef>
                <a:spcPts val="500"/>
              </a:spcBef>
              <a:spcAft>
                <a:spcPts val="0"/>
              </a:spcAft>
              <a:buClr>
                <a:schemeClr val="dk2"/>
              </a:buClr>
              <a:buSzPts val="1800"/>
              <a:buChar char="–"/>
              <a:defRPr/>
            </a:lvl4pPr>
            <a:lvl5pPr indent="-342900" lvl="4" marL="2286000" algn="l">
              <a:lnSpc>
                <a:spcPct val="94000"/>
              </a:lnSpc>
              <a:spcBef>
                <a:spcPts val="500"/>
              </a:spcBef>
              <a:spcAft>
                <a:spcPts val="0"/>
              </a:spcAft>
              <a:buClr>
                <a:schemeClr val="dk2"/>
              </a:buClr>
              <a:buSzPts val="1800"/>
              <a:buChar char="■"/>
              <a:defRPr/>
            </a:lvl5pPr>
            <a:lvl6pPr indent="-342900" lvl="5" marL="2743200" algn="l">
              <a:lnSpc>
                <a:spcPct val="94000"/>
              </a:lnSpc>
              <a:spcBef>
                <a:spcPts val="500"/>
              </a:spcBef>
              <a:spcAft>
                <a:spcPts val="0"/>
              </a:spcAft>
              <a:buClr>
                <a:schemeClr val="dk2"/>
              </a:buClr>
              <a:buSzPts val="1800"/>
              <a:buChar char="–"/>
              <a:defRPr/>
            </a:lvl6pPr>
            <a:lvl7pPr indent="-342900" lvl="6" marL="3200400" algn="l">
              <a:lnSpc>
                <a:spcPct val="94000"/>
              </a:lnSpc>
              <a:spcBef>
                <a:spcPts val="500"/>
              </a:spcBef>
              <a:spcAft>
                <a:spcPts val="0"/>
              </a:spcAft>
              <a:buClr>
                <a:schemeClr val="dk2"/>
              </a:buClr>
              <a:buSzPts val="1800"/>
              <a:buChar char="■"/>
              <a:defRPr/>
            </a:lvl7pPr>
            <a:lvl8pPr indent="-342900" lvl="7" marL="3657600" algn="l">
              <a:lnSpc>
                <a:spcPct val="94000"/>
              </a:lnSpc>
              <a:spcBef>
                <a:spcPts val="500"/>
              </a:spcBef>
              <a:spcAft>
                <a:spcPts val="0"/>
              </a:spcAft>
              <a:buClr>
                <a:schemeClr val="dk2"/>
              </a:buClr>
              <a:buSzPts val="1800"/>
              <a:buChar char="–"/>
              <a:defRPr/>
            </a:lvl8pPr>
            <a:lvl9pPr indent="-342900" lvl="8" marL="4114800" algn="l">
              <a:lnSpc>
                <a:spcPct val="94000"/>
              </a:lnSpc>
              <a:spcBef>
                <a:spcPts val="500"/>
              </a:spcBef>
              <a:spcAft>
                <a:spcPts val="200"/>
              </a:spcAft>
              <a:buClr>
                <a:schemeClr val="dk2"/>
              </a:buClr>
              <a:buSzPts val="1800"/>
              <a:buChar char="■"/>
              <a:defRPr/>
            </a:lvl9pPr>
          </a:lstStyle>
          <a:p/>
        </p:txBody>
      </p:sp>
      <p:sp>
        <p:nvSpPr>
          <p:cNvPr id="16" name="Google Shape;16;p25"/>
          <p:cNvSpPr txBox="1"/>
          <p:nvPr>
            <p:ph idx="10" type="dt"/>
          </p:nvPr>
        </p:nvSpPr>
        <p:spPr>
          <a:xfrm>
            <a:off x="1390650" y="6453386"/>
            <a:ext cx="1204500" cy="4047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7" name="Google Shape;17;p25"/>
          <p:cNvSpPr txBox="1"/>
          <p:nvPr>
            <p:ph idx="11" type="ftr"/>
          </p:nvPr>
        </p:nvSpPr>
        <p:spPr>
          <a:xfrm>
            <a:off x="2893564" y="6453386"/>
            <a:ext cx="6280800" cy="4047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8" name="Google Shape;18;p25"/>
          <p:cNvSpPr txBox="1"/>
          <p:nvPr>
            <p:ph idx="12" type="sldNum"/>
          </p:nvPr>
        </p:nvSpPr>
        <p:spPr>
          <a:xfrm>
            <a:off x="9472736" y="6453386"/>
            <a:ext cx="1596300" cy="4047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Libre Franklin"/>
                <a:ea typeface="Libre Franklin"/>
                <a:cs typeface="Libre Franklin"/>
                <a:sym typeface="Libre Franklin"/>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Libre Franklin"/>
                <a:ea typeface="Libre Franklin"/>
                <a:cs typeface="Libre Franklin"/>
                <a:sym typeface="Libre Franklin"/>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Libre Franklin"/>
                <a:ea typeface="Libre Franklin"/>
                <a:cs typeface="Libre Franklin"/>
                <a:sym typeface="Libre Franklin"/>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Libre Franklin"/>
                <a:ea typeface="Libre Franklin"/>
                <a:cs typeface="Libre Franklin"/>
                <a:sym typeface="Libre Franklin"/>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Libre Franklin"/>
                <a:ea typeface="Libre Franklin"/>
                <a:cs typeface="Libre Franklin"/>
                <a:sym typeface="Libre Franklin"/>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Libre Franklin"/>
                <a:ea typeface="Libre Franklin"/>
                <a:cs typeface="Libre Franklin"/>
                <a:sym typeface="Libre Franklin"/>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Libre Franklin"/>
                <a:ea typeface="Libre Franklin"/>
                <a:cs typeface="Libre Franklin"/>
                <a:sym typeface="Libre Franklin"/>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Libre Franklin"/>
                <a:ea typeface="Libre Franklin"/>
                <a:cs typeface="Libre Franklin"/>
                <a:sym typeface="Libre Franklin"/>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Libre Franklin"/>
                <a:ea typeface="Libre Franklin"/>
                <a:cs typeface="Libre Franklin"/>
                <a:sym typeface="Libre Franklin"/>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54" name="Shape 54"/>
        <p:cNvGrpSpPr/>
        <p:nvPr/>
      </p:nvGrpSpPr>
      <p:grpSpPr>
        <a:xfrm>
          <a:off x="0" y="0"/>
          <a:ext cx="0" cy="0"/>
          <a:chOff x="0" y="0"/>
          <a:chExt cx="0" cy="0"/>
        </a:xfrm>
      </p:grpSpPr>
      <p:sp>
        <p:nvSpPr>
          <p:cNvPr id="55" name="Google Shape;55;p34"/>
          <p:cNvSpPr/>
          <p:nvPr/>
        </p:nvSpPr>
        <p:spPr>
          <a:xfrm>
            <a:off x="6182400" y="107600"/>
            <a:ext cx="5901900" cy="6642900"/>
          </a:xfrm>
          <a:prstGeom prst="rect">
            <a:avLst/>
          </a:prstGeom>
          <a:solidFill>
            <a:schemeClr val="accent2"/>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56" name="Google Shape;56;p34"/>
          <p:cNvCxnSpPr/>
          <p:nvPr/>
        </p:nvCxnSpPr>
        <p:spPr>
          <a:xfrm>
            <a:off x="6706233" y="5994000"/>
            <a:ext cx="624300" cy="0"/>
          </a:xfrm>
          <a:prstGeom prst="straightConnector1">
            <a:avLst/>
          </a:prstGeom>
          <a:noFill/>
          <a:ln cap="flat" cmpd="sng" w="25400">
            <a:solidFill>
              <a:schemeClr val="lt1"/>
            </a:solidFill>
            <a:prstDash val="solid"/>
            <a:round/>
            <a:headEnd len="sm" w="sm" type="none"/>
            <a:tailEnd len="sm" w="sm" type="none"/>
          </a:ln>
        </p:spPr>
      </p:cxnSp>
      <p:sp>
        <p:nvSpPr>
          <p:cNvPr id="57" name="Google Shape;57;p34"/>
          <p:cNvSpPr txBox="1"/>
          <p:nvPr>
            <p:ph type="title"/>
          </p:nvPr>
        </p:nvSpPr>
        <p:spPr>
          <a:xfrm>
            <a:off x="354000" y="1575600"/>
            <a:ext cx="5393700" cy="2044800"/>
          </a:xfrm>
          <a:prstGeom prst="rect">
            <a:avLst/>
          </a:prstGeom>
          <a:noFill/>
          <a:ln>
            <a:noFill/>
          </a:ln>
        </p:spPr>
        <p:txBody>
          <a:bodyPr anchorCtr="0" anchor="b" bIns="121900" lIns="121900" spcFirstLastPara="1" rIns="121900" wrap="square" tIns="121900">
            <a:normAutofit/>
          </a:bodyPr>
          <a:lstStyle>
            <a:lvl1pPr lvl="0" algn="ctr">
              <a:lnSpc>
                <a:spcPct val="100000"/>
              </a:lnSpc>
              <a:spcBef>
                <a:spcPts val="0"/>
              </a:spcBef>
              <a:spcAft>
                <a:spcPts val="0"/>
              </a:spcAft>
              <a:buSzPts val="5100"/>
              <a:buNone/>
              <a:defRPr sz="5100"/>
            </a:lvl1pPr>
            <a:lvl2pPr lvl="1" algn="ctr">
              <a:lnSpc>
                <a:spcPct val="100000"/>
              </a:lnSpc>
              <a:spcBef>
                <a:spcPts val="0"/>
              </a:spcBef>
              <a:spcAft>
                <a:spcPts val="0"/>
              </a:spcAft>
              <a:buSzPts val="5100"/>
              <a:buNone/>
              <a:defRPr sz="5100"/>
            </a:lvl2pPr>
            <a:lvl3pPr lvl="2" algn="ctr">
              <a:lnSpc>
                <a:spcPct val="100000"/>
              </a:lnSpc>
              <a:spcBef>
                <a:spcPts val="0"/>
              </a:spcBef>
              <a:spcAft>
                <a:spcPts val="0"/>
              </a:spcAft>
              <a:buSzPts val="5100"/>
              <a:buNone/>
              <a:defRPr sz="5100"/>
            </a:lvl3pPr>
            <a:lvl4pPr lvl="3" algn="ctr">
              <a:lnSpc>
                <a:spcPct val="100000"/>
              </a:lnSpc>
              <a:spcBef>
                <a:spcPts val="0"/>
              </a:spcBef>
              <a:spcAft>
                <a:spcPts val="0"/>
              </a:spcAft>
              <a:buSzPts val="5100"/>
              <a:buNone/>
              <a:defRPr sz="5100"/>
            </a:lvl4pPr>
            <a:lvl5pPr lvl="4" algn="ctr">
              <a:lnSpc>
                <a:spcPct val="100000"/>
              </a:lnSpc>
              <a:spcBef>
                <a:spcPts val="0"/>
              </a:spcBef>
              <a:spcAft>
                <a:spcPts val="0"/>
              </a:spcAft>
              <a:buSzPts val="5100"/>
              <a:buNone/>
              <a:defRPr sz="5100"/>
            </a:lvl5pPr>
            <a:lvl6pPr lvl="5" algn="ctr">
              <a:lnSpc>
                <a:spcPct val="100000"/>
              </a:lnSpc>
              <a:spcBef>
                <a:spcPts val="0"/>
              </a:spcBef>
              <a:spcAft>
                <a:spcPts val="0"/>
              </a:spcAft>
              <a:buSzPts val="5100"/>
              <a:buNone/>
              <a:defRPr sz="5100"/>
            </a:lvl6pPr>
            <a:lvl7pPr lvl="6" algn="ctr">
              <a:lnSpc>
                <a:spcPct val="100000"/>
              </a:lnSpc>
              <a:spcBef>
                <a:spcPts val="0"/>
              </a:spcBef>
              <a:spcAft>
                <a:spcPts val="0"/>
              </a:spcAft>
              <a:buSzPts val="5100"/>
              <a:buNone/>
              <a:defRPr sz="5100"/>
            </a:lvl7pPr>
            <a:lvl8pPr lvl="7" algn="ctr">
              <a:lnSpc>
                <a:spcPct val="100000"/>
              </a:lnSpc>
              <a:spcBef>
                <a:spcPts val="0"/>
              </a:spcBef>
              <a:spcAft>
                <a:spcPts val="0"/>
              </a:spcAft>
              <a:buSzPts val="5100"/>
              <a:buNone/>
              <a:defRPr sz="5100"/>
            </a:lvl8pPr>
            <a:lvl9pPr lvl="8" algn="ctr">
              <a:lnSpc>
                <a:spcPct val="100000"/>
              </a:lnSpc>
              <a:spcBef>
                <a:spcPts val="0"/>
              </a:spcBef>
              <a:spcAft>
                <a:spcPts val="0"/>
              </a:spcAft>
              <a:buSzPts val="5100"/>
              <a:buNone/>
              <a:defRPr sz="5100"/>
            </a:lvl9pPr>
          </a:lstStyle>
          <a:p/>
        </p:txBody>
      </p:sp>
      <p:sp>
        <p:nvSpPr>
          <p:cNvPr id="58" name="Google Shape;58;p34"/>
          <p:cNvSpPr txBox="1"/>
          <p:nvPr>
            <p:ph idx="1" type="subTitle"/>
          </p:nvPr>
        </p:nvSpPr>
        <p:spPr>
          <a:xfrm>
            <a:off x="354000" y="3692001"/>
            <a:ext cx="5393700" cy="1794000"/>
          </a:xfrm>
          <a:prstGeom prst="rect">
            <a:avLst/>
          </a:prstGeom>
          <a:noFill/>
          <a:ln>
            <a:noFill/>
          </a:ln>
        </p:spPr>
        <p:txBody>
          <a:bodyPr anchorCtr="0" anchor="t" bIns="121900" lIns="121900" spcFirstLastPara="1" rIns="121900" wrap="square" tIns="12190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9" name="Google Shape;59;p34"/>
          <p:cNvSpPr txBox="1"/>
          <p:nvPr>
            <p:ph idx="2" type="body"/>
          </p:nvPr>
        </p:nvSpPr>
        <p:spPr>
          <a:xfrm>
            <a:off x="6586000" y="965600"/>
            <a:ext cx="5115900" cy="4926900"/>
          </a:xfrm>
          <a:prstGeom prst="rect">
            <a:avLst/>
          </a:prstGeom>
          <a:noFill/>
          <a:ln>
            <a:noFill/>
          </a:ln>
        </p:spPr>
        <p:txBody>
          <a:bodyPr anchorCtr="0" anchor="ctr" bIns="121900" lIns="121900" spcFirstLastPara="1" rIns="121900" wrap="square" tIns="121900">
            <a:normAutofit/>
          </a:bodyPr>
          <a:lstStyle>
            <a:lvl1pPr indent="-381000" lvl="0" marL="457200" algn="l">
              <a:lnSpc>
                <a:spcPct val="115000"/>
              </a:lnSpc>
              <a:spcBef>
                <a:spcPts val="0"/>
              </a:spcBef>
              <a:spcAft>
                <a:spcPts val="0"/>
              </a:spcAft>
              <a:buClr>
                <a:schemeClr val="lt1"/>
              </a:buClr>
              <a:buSzPts val="2400"/>
              <a:buChar char="●"/>
              <a:defRPr>
                <a:solidFill>
                  <a:schemeClr val="lt1"/>
                </a:solidFill>
              </a:defRPr>
            </a:lvl1pPr>
            <a:lvl2pPr indent="-349250" lvl="1" marL="914400" algn="l">
              <a:lnSpc>
                <a:spcPct val="115000"/>
              </a:lnSpc>
              <a:spcBef>
                <a:spcPts val="0"/>
              </a:spcBef>
              <a:spcAft>
                <a:spcPts val="0"/>
              </a:spcAft>
              <a:buClr>
                <a:schemeClr val="lt1"/>
              </a:buClr>
              <a:buSzPts val="1900"/>
              <a:buChar char="○"/>
              <a:defRPr>
                <a:solidFill>
                  <a:schemeClr val="lt1"/>
                </a:solidFill>
              </a:defRPr>
            </a:lvl2pPr>
            <a:lvl3pPr indent="-349250" lvl="2" marL="1371600" algn="l">
              <a:lnSpc>
                <a:spcPct val="115000"/>
              </a:lnSpc>
              <a:spcBef>
                <a:spcPts val="0"/>
              </a:spcBef>
              <a:spcAft>
                <a:spcPts val="0"/>
              </a:spcAft>
              <a:buClr>
                <a:schemeClr val="lt1"/>
              </a:buClr>
              <a:buSzPts val="1900"/>
              <a:buChar char="■"/>
              <a:defRPr>
                <a:solidFill>
                  <a:schemeClr val="lt1"/>
                </a:solidFill>
              </a:defRPr>
            </a:lvl3pPr>
            <a:lvl4pPr indent="-349250" lvl="3" marL="1828800" algn="l">
              <a:lnSpc>
                <a:spcPct val="115000"/>
              </a:lnSpc>
              <a:spcBef>
                <a:spcPts val="0"/>
              </a:spcBef>
              <a:spcAft>
                <a:spcPts val="0"/>
              </a:spcAft>
              <a:buClr>
                <a:schemeClr val="lt1"/>
              </a:buClr>
              <a:buSzPts val="1900"/>
              <a:buChar char="●"/>
              <a:defRPr>
                <a:solidFill>
                  <a:schemeClr val="lt1"/>
                </a:solidFill>
              </a:defRPr>
            </a:lvl4pPr>
            <a:lvl5pPr indent="-349250" lvl="4" marL="2286000" algn="l">
              <a:lnSpc>
                <a:spcPct val="115000"/>
              </a:lnSpc>
              <a:spcBef>
                <a:spcPts val="0"/>
              </a:spcBef>
              <a:spcAft>
                <a:spcPts val="0"/>
              </a:spcAft>
              <a:buClr>
                <a:schemeClr val="lt1"/>
              </a:buClr>
              <a:buSzPts val="1900"/>
              <a:buChar char="○"/>
              <a:defRPr>
                <a:solidFill>
                  <a:schemeClr val="lt1"/>
                </a:solidFill>
              </a:defRPr>
            </a:lvl5pPr>
            <a:lvl6pPr indent="-349250" lvl="5" marL="2743200" algn="l">
              <a:lnSpc>
                <a:spcPct val="115000"/>
              </a:lnSpc>
              <a:spcBef>
                <a:spcPts val="0"/>
              </a:spcBef>
              <a:spcAft>
                <a:spcPts val="0"/>
              </a:spcAft>
              <a:buClr>
                <a:schemeClr val="lt1"/>
              </a:buClr>
              <a:buSzPts val="1900"/>
              <a:buChar char="■"/>
              <a:defRPr>
                <a:solidFill>
                  <a:schemeClr val="lt1"/>
                </a:solidFill>
              </a:defRPr>
            </a:lvl6pPr>
            <a:lvl7pPr indent="-349250" lvl="6" marL="3200400" algn="l">
              <a:lnSpc>
                <a:spcPct val="115000"/>
              </a:lnSpc>
              <a:spcBef>
                <a:spcPts val="0"/>
              </a:spcBef>
              <a:spcAft>
                <a:spcPts val="0"/>
              </a:spcAft>
              <a:buClr>
                <a:schemeClr val="lt1"/>
              </a:buClr>
              <a:buSzPts val="1900"/>
              <a:buChar char="●"/>
              <a:defRPr>
                <a:solidFill>
                  <a:schemeClr val="lt1"/>
                </a:solidFill>
              </a:defRPr>
            </a:lvl7pPr>
            <a:lvl8pPr indent="-349250" lvl="7" marL="3657600" algn="l">
              <a:lnSpc>
                <a:spcPct val="115000"/>
              </a:lnSpc>
              <a:spcBef>
                <a:spcPts val="0"/>
              </a:spcBef>
              <a:spcAft>
                <a:spcPts val="0"/>
              </a:spcAft>
              <a:buClr>
                <a:schemeClr val="lt1"/>
              </a:buClr>
              <a:buSzPts val="1900"/>
              <a:buChar char="○"/>
              <a:defRPr>
                <a:solidFill>
                  <a:schemeClr val="lt1"/>
                </a:solidFill>
              </a:defRPr>
            </a:lvl8pPr>
            <a:lvl9pPr indent="-349250" lvl="8" marL="4114800" algn="l">
              <a:lnSpc>
                <a:spcPct val="115000"/>
              </a:lnSpc>
              <a:spcBef>
                <a:spcPts val="0"/>
              </a:spcBef>
              <a:spcAft>
                <a:spcPts val="0"/>
              </a:spcAft>
              <a:buClr>
                <a:schemeClr val="lt1"/>
              </a:buClr>
              <a:buSzPts val="1900"/>
              <a:buChar char="■"/>
              <a:defRPr>
                <a:solidFill>
                  <a:schemeClr val="lt1"/>
                </a:solidFill>
              </a:defRPr>
            </a:lvl9pPr>
          </a:lstStyle>
          <a:p/>
        </p:txBody>
      </p:sp>
      <p:sp>
        <p:nvSpPr>
          <p:cNvPr id="60" name="Google Shape;60;p34"/>
          <p:cNvSpPr txBox="1"/>
          <p:nvPr>
            <p:ph idx="12" type="sldNum"/>
          </p:nvPr>
        </p:nvSpPr>
        <p:spPr>
          <a:xfrm>
            <a:off x="11330666" y="6251679"/>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61" name="Shape 61"/>
        <p:cNvGrpSpPr/>
        <p:nvPr/>
      </p:nvGrpSpPr>
      <p:grpSpPr>
        <a:xfrm>
          <a:off x="0" y="0"/>
          <a:ext cx="0" cy="0"/>
          <a:chOff x="0" y="0"/>
          <a:chExt cx="0" cy="0"/>
        </a:xfrm>
      </p:grpSpPr>
      <p:sp>
        <p:nvSpPr>
          <p:cNvPr id="62" name="Google Shape;62;p35"/>
          <p:cNvSpPr txBox="1"/>
          <p:nvPr>
            <p:ph idx="1" type="body"/>
          </p:nvPr>
        </p:nvSpPr>
        <p:spPr>
          <a:xfrm>
            <a:off x="415600" y="5640767"/>
            <a:ext cx="7998300" cy="806700"/>
          </a:xfrm>
          <a:prstGeom prst="rect">
            <a:avLst/>
          </a:prstGeom>
          <a:noFill/>
          <a:ln>
            <a:noFill/>
          </a:ln>
        </p:spPr>
        <p:txBody>
          <a:bodyPr anchorCtr="0" anchor="ctr" bIns="121900" lIns="121900" spcFirstLastPara="1" rIns="121900" wrap="square" tIns="121900">
            <a:normAutofit/>
          </a:bodyPr>
          <a:lstStyle>
            <a:lvl1pPr indent="-228600" lvl="0" marL="457200" algn="l">
              <a:lnSpc>
                <a:spcPct val="100000"/>
              </a:lnSpc>
              <a:spcBef>
                <a:spcPts val="0"/>
              </a:spcBef>
              <a:spcAft>
                <a:spcPts val="0"/>
              </a:spcAft>
              <a:buSzPts val="2800"/>
              <a:buNone/>
              <a:defRPr sz="2800"/>
            </a:lvl1pPr>
          </a:lstStyle>
          <a:p/>
        </p:txBody>
      </p:sp>
      <p:sp>
        <p:nvSpPr>
          <p:cNvPr id="63" name="Google Shape;63;p35"/>
          <p:cNvSpPr txBox="1"/>
          <p:nvPr>
            <p:ph idx="12" type="sldNum"/>
          </p:nvPr>
        </p:nvSpPr>
        <p:spPr>
          <a:xfrm>
            <a:off x="11330666" y="6251679"/>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64" name="Shape 64"/>
        <p:cNvGrpSpPr/>
        <p:nvPr/>
      </p:nvGrpSpPr>
      <p:grpSpPr>
        <a:xfrm>
          <a:off x="0" y="0"/>
          <a:ext cx="0" cy="0"/>
          <a:chOff x="0" y="0"/>
          <a:chExt cx="0" cy="0"/>
        </a:xfrm>
      </p:grpSpPr>
      <p:sp>
        <p:nvSpPr>
          <p:cNvPr id="65" name="Google Shape;65;p36"/>
          <p:cNvSpPr/>
          <p:nvPr/>
        </p:nvSpPr>
        <p:spPr>
          <a:xfrm>
            <a:off x="107600" y="3534800"/>
            <a:ext cx="11976900" cy="3215700"/>
          </a:xfrm>
          <a:prstGeom prst="rect">
            <a:avLst/>
          </a:prstGeom>
          <a:solidFill>
            <a:schemeClr val="accent2"/>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 name="Google Shape;66;p36"/>
          <p:cNvSpPr txBox="1"/>
          <p:nvPr>
            <p:ph hasCustomPrompt="1" type="title"/>
          </p:nvPr>
        </p:nvSpPr>
        <p:spPr>
          <a:xfrm>
            <a:off x="415600" y="990668"/>
            <a:ext cx="11360700" cy="2675100"/>
          </a:xfrm>
          <a:prstGeom prst="rect">
            <a:avLst/>
          </a:prstGeom>
          <a:noFill/>
          <a:ln>
            <a:noFill/>
          </a:ln>
        </p:spPr>
        <p:txBody>
          <a:bodyPr anchorCtr="0" anchor="b" bIns="121900" lIns="121900" spcFirstLastPara="1" rIns="121900" wrap="square" tIns="121900">
            <a:normAutofit/>
          </a:bodyPr>
          <a:lstStyle>
            <a:lvl1pPr lvl="0" algn="ctr">
              <a:lnSpc>
                <a:spcPct val="100000"/>
              </a:lnSpc>
              <a:spcBef>
                <a:spcPts val="0"/>
              </a:spcBef>
              <a:spcAft>
                <a:spcPts val="0"/>
              </a:spcAft>
              <a:buSzPts val="16000"/>
              <a:buFont typeface="Arial"/>
              <a:buNone/>
              <a:defRPr sz="16000">
                <a:latin typeface="Arial"/>
                <a:ea typeface="Arial"/>
                <a:cs typeface="Arial"/>
                <a:sym typeface="Arial"/>
              </a:defRPr>
            </a:lvl1pPr>
            <a:lvl2pPr lvl="1" algn="ctr">
              <a:lnSpc>
                <a:spcPct val="100000"/>
              </a:lnSpc>
              <a:spcBef>
                <a:spcPts val="0"/>
              </a:spcBef>
              <a:spcAft>
                <a:spcPts val="0"/>
              </a:spcAft>
              <a:buSzPts val="16000"/>
              <a:buFont typeface="Arial"/>
              <a:buNone/>
              <a:defRPr sz="16000">
                <a:latin typeface="Arial"/>
                <a:ea typeface="Arial"/>
                <a:cs typeface="Arial"/>
                <a:sym typeface="Arial"/>
              </a:defRPr>
            </a:lvl2pPr>
            <a:lvl3pPr lvl="2" algn="ctr">
              <a:lnSpc>
                <a:spcPct val="100000"/>
              </a:lnSpc>
              <a:spcBef>
                <a:spcPts val="0"/>
              </a:spcBef>
              <a:spcAft>
                <a:spcPts val="0"/>
              </a:spcAft>
              <a:buSzPts val="16000"/>
              <a:buFont typeface="Arial"/>
              <a:buNone/>
              <a:defRPr sz="16000">
                <a:latin typeface="Arial"/>
                <a:ea typeface="Arial"/>
                <a:cs typeface="Arial"/>
                <a:sym typeface="Arial"/>
              </a:defRPr>
            </a:lvl3pPr>
            <a:lvl4pPr lvl="3" algn="ctr">
              <a:lnSpc>
                <a:spcPct val="100000"/>
              </a:lnSpc>
              <a:spcBef>
                <a:spcPts val="0"/>
              </a:spcBef>
              <a:spcAft>
                <a:spcPts val="0"/>
              </a:spcAft>
              <a:buSzPts val="16000"/>
              <a:buFont typeface="Arial"/>
              <a:buNone/>
              <a:defRPr sz="16000">
                <a:latin typeface="Arial"/>
                <a:ea typeface="Arial"/>
                <a:cs typeface="Arial"/>
                <a:sym typeface="Arial"/>
              </a:defRPr>
            </a:lvl4pPr>
            <a:lvl5pPr lvl="4" algn="ctr">
              <a:lnSpc>
                <a:spcPct val="100000"/>
              </a:lnSpc>
              <a:spcBef>
                <a:spcPts val="0"/>
              </a:spcBef>
              <a:spcAft>
                <a:spcPts val="0"/>
              </a:spcAft>
              <a:buSzPts val="16000"/>
              <a:buFont typeface="Arial"/>
              <a:buNone/>
              <a:defRPr sz="16000">
                <a:latin typeface="Arial"/>
                <a:ea typeface="Arial"/>
                <a:cs typeface="Arial"/>
                <a:sym typeface="Arial"/>
              </a:defRPr>
            </a:lvl5pPr>
            <a:lvl6pPr lvl="5" algn="ctr">
              <a:lnSpc>
                <a:spcPct val="100000"/>
              </a:lnSpc>
              <a:spcBef>
                <a:spcPts val="0"/>
              </a:spcBef>
              <a:spcAft>
                <a:spcPts val="0"/>
              </a:spcAft>
              <a:buSzPts val="16000"/>
              <a:buFont typeface="Arial"/>
              <a:buNone/>
              <a:defRPr sz="16000">
                <a:latin typeface="Arial"/>
                <a:ea typeface="Arial"/>
                <a:cs typeface="Arial"/>
                <a:sym typeface="Arial"/>
              </a:defRPr>
            </a:lvl6pPr>
            <a:lvl7pPr lvl="6" algn="ctr">
              <a:lnSpc>
                <a:spcPct val="100000"/>
              </a:lnSpc>
              <a:spcBef>
                <a:spcPts val="0"/>
              </a:spcBef>
              <a:spcAft>
                <a:spcPts val="0"/>
              </a:spcAft>
              <a:buSzPts val="16000"/>
              <a:buFont typeface="Arial"/>
              <a:buNone/>
              <a:defRPr sz="16000">
                <a:latin typeface="Arial"/>
                <a:ea typeface="Arial"/>
                <a:cs typeface="Arial"/>
                <a:sym typeface="Arial"/>
              </a:defRPr>
            </a:lvl7pPr>
            <a:lvl8pPr lvl="7" algn="ctr">
              <a:lnSpc>
                <a:spcPct val="100000"/>
              </a:lnSpc>
              <a:spcBef>
                <a:spcPts val="0"/>
              </a:spcBef>
              <a:spcAft>
                <a:spcPts val="0"/>
              </a:spcAft>
              <a:buSzPts val="16000"/>
              <a:buFont typeface="Arial"/>
              <a:buNone/>
              <a:defRPr sz="16000">
                <a:latin typeface="Arial"/>
                <a:ea typeface="Arial"/>
                <a:cs typeface="Arial"/>
                <a:sym typeface="Arial"/>
              </a:defRPr>
            </a:lvl8pPr>
            <a:lvl9pPr lvl="8" algn="ctr">
              <a:lnSpc>
                <a:spcPct val="100000"/>
              </a:lnSpc>
              <a:spcBef>
                <a:spcPts val="0"/>
              </a:spcBef>
              <a:spcAft>
                <a:spcPts val="0"/>
              </a:spcAft>
              <a:buSzPts val="16000"/>
              <a:buFont typeface="Arial"/>
              <a:buNone/>
              <a:defRPr sz="16000">
                <a:latin typeface="Arial"/>
                <a:ea typeface="Arial"/>
                <a:cs typeface="Arial"/>
                <a:sym typeface="Arial"/>
              </a:defRPr>
            </a:lvl9pPr>
          </a:lstStyle>
          <a:p>
            <a:r>
              <a:t>xx%</a:t>
            </a:r>
          </a:p>
        </p:txBody>
      </p:sp>
      <p:sp>
        <p:nvSpPr>
          <p:cNvPr id="67" name="Google Shape;67;p36"/>
          <p:cNvSpPr txBox="1"/>
          <p:nvPr>
            <p:ph idx="1" type="body"/>
          </p:nvPr>
        </p:nvSpPr>
        <p:spPr>
          <a:xfrm>
            <a:off x="415600" y="3793576"/>
            <a:ext cx="11360700" cy="1734300"/>
          </a:xfrm>
          <a:prstGeom prst="rect">
            <a:avLst/>
          </a:prstGeom>
          <a:noFill/>
          <a:ln>
            <a:noFill/>
          </a:ln>
        </p:spPr>
        <p:txBody>
          <a:bodyPr anchorCtr="0" anchor="t" bIns="121900" lIns="121900" spcFirstLastPara="1" rIns="121900" wrap="square" tIns="121900">
            <a:normAutofit/>
          </a:bodyPr>
          <a:lstStyle>
            <a:lvl1pPr indent="-381000" lvl="0" marL="457200" algn="ctr">
              <a:lnSpc>
                <a:spcPct val="115000"/>
              </a:lnSpc>
              <a:spcBef>
                <a:spcPts val="0"/>
              </a:spcBef>
              <a:spcAft>
                <a:spcPts val="0"/>
              </a:spcAft>
              <a:buClr>
                <a:schemeClr val="lt1"/>
              </a:buClr>
              <a:buSzPts val="2400"/>
              <a:buChar char="●"/>
              <a:defRPr>
                <a:solidFill>
                  <a:schemeClr val="lt1"/>
                </a:solidFill>
              </a:defRPr>
            </a:lvl1pPr>
            <a:lvl2pPr indent="-349250" lvl="1" marL="914400" algn="ctr">
              <a:lnSpc>
                <a:spcPct val="115000"/>
              </a:lnSpc>
              <a:spcBef>
                <a:spcPts val="0"/>
              </a:spcBef>
              <a:spcAft>
                <a:spcPts val="0"/>
              </a:spcAft>
              <a:buClr>
                <a:schemeClr val="lt1"/>
              </a:buClr>
              <a:buSzPts val="1900"/>
              <a:buChar char="○"/>
              <a:defRPr>
                <a:solidFill>
                  <a:schemeClr val="lt1"/>
                </a:solidFill>
              </a:defRPr>
            </a:lvl2pPr>
            <a:lvl3pPr indent="-349250" lvl="2" marL="1371600" algn="ctr">
              <a:lnSpc>
                <a:spcPct val="115000"/>
              </a:lnSpc>
              <a:spcBef>
                <a:spcPts val="0"/>
              </a:spcBef>
              <a:spcAft>
                <a:spcPts val="0"/>
              </a:spcAft>
              <a:buClr>
                <a:schemeClr val="lt1"/>
              </a:buClr>
              <a:buSzPts val="1900"/>
              <a:buChar char="■"/>
              <a:defRPr>
                <a:solidFill>
                  <a:schemeClr val="lt1"/>
                </a:solidFill>
              </a:defRPr>
            </a:lvl3pPr>
            <a:lvl4pPr indent="-349250" lvl="3" marL="1828800" algn="ctr">
              <a:lnSpc>
                <a:spcPct val="115000"/>
              </a:lnSpc>
              <a:spcBef>
                <a:spcPts val="0"/>
              </a:spcBef>
              <a:spcAft>
                <a:spcPts val="0"/>
              </a:spcAft>
              <a:buClr>
                <a:schemeClr val="lt1"/>
              </a:buClr>
              <a:buSzPts val="1900"/>
              <a:buChar char="●"/>
              <a:defRPr>
                <a:solidFill>
                  <a:schemeClr val="lt1"/>
                </a:solidFill>
              </a:defRPr>
            </a:lvl4pPr>
            <a:lvl5pPr indent="-349250" lvl="4" marL="2286000" algn="ctr">
              <a:lnSpc>
                <a:spcPct val="115000"/>
              </a:lnSpc>
              <a:spcBef>
                <a:spcPts val="0"/>
              </a:spcBef>
              <a:spcAft>
                <a:spcPts val="0"/>
              </a:spcAft>
              <a:buClr>
                <a:schemeClr val="lt1"/>
              </a:buClr>
              <a:buSzPts val="1900"/>
              <a:buChar char="○"/>
              <a:defRPr>
                <a:solidFill>
                  <a:schemeClr val="lt1"/>
                </a:solidFill>
              </a:defRPr>
            </a:lvl5pPr>
            <a:lvl6pPr indent="-349250" lvl="5" marL="2743200" algn="ctr">
              <a:lnSpc>
                <a:spcPct val="115000"/>
              </a:lnSpc>
              <a:spcBef>
                <a:spcPts val="0"/>
              </a:spcBef>
              <a:spcAft>
                <a:spcPts val="0"/>
              </a:spcAft>
              <a:buClr>
                <a:schemeClr val="lt1"/>
              </a:buClr>
              <a:buSzPts val="1900"/>
              <a:buChar char="■"/>
              <a:defRPr>
                <a:solidFill>
                  <a:schemeClr val="lt1"/>
                </a:solidFill>
              </a:defRPr>
            </a:lvl6pPr>
            <a:lvl7pPr indent="-349250" lvl="6" marL="3200400" algn="ctr">
              <a:lnSpc>
                <a:spcPct val="115000"/>
              </a:lnSpc>
              <a:spcBef>
                <a:spcPts val="0"/>
              </a:spcBef>
              <a:spcAft>
                <a:spcPts val="0"/>
              </a:spcAft>
              <a:buClr>
                <a:schemeClr val="lt1"/>
              </a:buClr>
              <a:buSzPts val="1900"/>
              <a:buChar char="●"/>
              <a:defRPr>
                <a:solidFill>
                  <a:schemeClr val="lt1"/>
                </a:solidFill>
              </a:defRPr>
            </a:lvl7pPr>
            <a:lvl8pPr indent="-349250" lvl="7" marL="3657600" algn="ctr">
              <a:lnSpc>
                <a:spcPct val="115000"/>
              </a:lnSpc>
              <a:spcBef>
                <a:spcPts val="0"/>
              </a:spcBef>
              <a:spcAft>
                <a:spcPts val="0"/>
              </a:spcAft>
              <a:buClr>
                <a:schemeClr val="lt1"/>
              </a:buClr>
              <a:buSzPts val="1900"/>
              <a:buChar char="○"/>
              <a:defRPr>
                <a:solidFill>
                  <a:schemeClr val="lt1"/>
                </a:solidFill>
              </a:defRPr>
            </a:lvl8pPr>
            <a:lvl9pPr indent="-349250" lvl="8" marL="4114800" algn="ctr">
              <a:lnSpc>
                <a:spcPct val="115000"/>
              </a:lnSpc>
              <a:spcBef>
                <a:spcPts val="0"/>
              </a:spcBef>
              <a:spcAft>
                <a:spcPts val="0"/>
              </a:spcAft>
              <a:buClr>
                <a:schemeClr val="lt1"/>
              </a:buClr>
              <a:buSzPts val="1900"/>
              <a:buChar char="■"/>
              <a:defRPr>
                <a:solidFill>
                  <a:schemeClr val="lt1"/>
                </a:solidFill>
              </a:defRPr>
            </a:lvl9pPr>
          </a:lstStyle>
          <a:p/>
        </p:txBody>
      </p:sp>
      <p:sp>
        <p:nvSpPr>
          <p:cNvPr id="68" name="Google Shape;68;p36"/>
          <p:cNvSpPr txBox="1"/>
          <p:nvPr>
            <p:ph idx="12" type="sldNum"/>
          </p:nvPr>
        </p:nvSpPr>
        <p:spPr>
          <a:xfrm>
            <a:off x="11330666" y="6251679"/>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9" name="Shape 69"/>
        <p:cNvGrpSpPr/>
        <p:nvPr/>
      </p:nvGrpSpPr>
      <p:grpSpPr>
        <a:xfrm>
          <a:off x="0" y="0"/>
          <a:ext cx="0" cy="0"/>
          <a:chOff x="0" y="0"/>
          <a:chExt cx="0" cy="0"/>
        </a:xfrm>
      </p:grpSpPr>
      <p:sp>
        <p:nvSpPr>
          <p:cNvPr id="70" name="Google Shape;70;p37"/>
          <p:cNvSpPr txBox="1"/>
          <p:nvPr>
            <p:ph idx="12" type="sldNum"/>
          </p:nvPr>
        </p:nvSpPr>
        <p:spPr>
          <a:xfrm>
            <a:off x="11330666" y="6251679"/>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71" name="Shape 71"/>
        <p:cNvGrpSpPr/>
        <p:nvPr/>
      </p:nvGrpSpPr>
      <p:grpSpPr>
        <a:xfrm>
          <a:off x="0" y="0"/>
          <a:ext cx="0" cy="0"/>
          <a:chOff x="0" y="0"/>
          <a:chExt cx="0" cy="0"/>
        </a:xfrm>
      </p:grpSpPr>
      <p:sp>
        <p:nvSpPr>
          <p:cNvPr id="72" name="Google Shape;72;p38"/>
          <p:cNvSpPr txBox="1"/>
          <p:nvPr>
            <p:ph type="title"/>
          </p:nvPr>
        </p:nvSpPr>
        <p:spPr>
          <a:xfrm>
            <a:off x="765025" y="1301360"/>
            <a:ext cx="9612900" cy="2852700"/>
          </a:xfrm>
          <a:prstGeom prst="rect">
            <a:avLst/>
          </a:prstGeom>
          <a:noFill/>
          <a:ln>
            <a:noFill/>
          </a:ln>
        </p:spPr>
        <p:txBody>
          <a:bodyPr anchorCtr="0" anchor="b" bIns="45700" lIns="91425" spcFirstLastPara="1" rIns="91425" wrap="square" tIns="45700">
            <a:normAutofit/>
          </a:bodyPr>
          <a:lstStyle>
            <a:lvl1pPr lvl="0" algn="r">
              <a:lnSpc>
                <a:spcPct val="89000"/>
              </a:lnSpc>
              <a:spcBef>
                <a:spcPts val="0"/>
              </a:spcBef>
              <a:spcAft>
                <a:spcPts val="0"/>
              </a:spcAft>
              <a:buClr>
                <a:schemeClr val="lt2"/>
              </a:buClr>
              <a:buSzPts val="7200"/>
              <a:buFont typeface="Libre Franklin"/>
              <a:buNone/>
              <a:defRPr sz="7200" cap="none">
                <a:solidFill>
                  <a:schemeClr val="lt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38"/>
          <p:cNvSpPr txBox="1"/>
          <p:nvPr>
            <p:ph idx="1" type="body"/>
          </p:nvPr>
        </p:nvSpPr>
        <p:spPr>
          <a:xfrm>
            <a:off x="765025" y="4216328"/>
            <a:ext cx="9612900" cy="1143300"/>
          </a:xfrm>
          <a:prstGeom prst="rect">
            <a:avLst/>
          </a:prstGeom>
          <a:noFill/>
          <a:ln>
            <a:noFill/>
          </a:ln>
        </p:spPr>
        <p:txBody>
          <a:bodyPr anchorCtr="0" anchor="t" bIns="45700" lIns="91425" spcFirstLastPara="1" rIns="91425" wrap="square" tIns="45700">
            <a:normAutofit/>
          </a:bodyPr>
          <a:lstStyle>
            <a:lvl1pPr indent="-228600" lvl="0" marL="457200" algn="r">
              <a:lnSpc>
                <a:spcPct val="112000"/>
              </a:lnSpc>
              <a:spcBef>
                <a:spcPts val="0"/>
              </a:spcBef>
              <a:spcAft>
                <a:spcPts val="0"/>
              </a:spcAft>
              <a:buClr>
                <a:schemeClr val="lt2"/>
              </a:buClr>
              <a:buSzPts val="2400"/>
              <a:buNone/>
              <a:defRPr sz="2400">
                <a:solidFill>
                  <a:schemeClr val="lt2"/>
                </a:solidFill>
              </a:defRPr>
            </a:lvl1pPr>
            <a:lvl2pPr indent="-228600" lvl="1" marL="914400" algn="l">
              <a:lnSpc>
                <a:spcPct val="94000"/>
              </a:lnSpc>
              <a:spcBef>
                <a:spcPts val="500"/>
              </a:spcBef>
              <a:spcAft>
                <a:spcPts val="0"/>
              </a:spcAft>
              <a:buClr>
                <a:schemeClr val="lt1"/>
              </a:buClr>
              <a:buSzPts val="2000"/>
              <a:buNone/>
              <a:defRPr sz="2000">
                <a:solidFill>
                  <a:schemeClr val="lt1"/>
                </a:solidFill>
              </a:defRPr>
            </a:lvl2pPr>
            <a:lvl3pPr indent="-228600" lvl="2" marL="1371600" algn="l">
              <a:lnSpc>
                <a:spcPct val="94000"/>
              </a:lnSpc>
              <a:spcBef>
                <a:spcPts val="500"/>
              </a:spcBef>
              <a:spcAft>
                <a:spcPts val="0"/>
              </a:spcAft>
              <a:buClr>
                <a:schemeClr val="lt1"/>
              </a:buClr>
              <a:buSzPts val="1800"/>
              <a:buNone/>
              <a:defRPr sz="1800">
                <a:solidFill>
                  <a:schemeClr val="lt1"/>
                </a:solidFill>
              </a:defRPr>
            </a:lvl3pPr>
            <a:lvl4pPr indent="-228600" lvl="3" marL="1828800" algn="l">
              <a:lnSpc>
                <a:spcPct val="94000"/>
              </a:lnSpc>
              <a:spcBef>
                <a:spcPts val="500"/>
              </a:spcBef>
              <a:spcAft>
                <a:spcPts val="0"/>
              </a:spcAft>
              <a:buClr>
                <a:schemeClr val="lt1"/>
              </a:buClr>
              <a:buSzPts val="1600"/>
              <a:buNone/>
              <a:defRPr sz="1600">
                <a:solidFill>
                  <a:schemeClr val="lt1"/>
                </a:solidFill>
              </a:defRPr>
            </a:lvl4pPr>
            <a:lvl5pPr indent="-228600" lvl="4" marL="2286000" algn="l">
              <a:lnSpc>
                <a:spcPct val="94000"/>
              </a:lnSpc>
              <a:spcBef>
                <a:spcPts val="500"/>
              </a:spcBef>
              <a:spcAft>
                <a:spcPts val="0"/>
              </a:spcAft>
              <a:buClr>
                <a:schemeClr val="lt1"/>
              </a:buClr>
              <a:buSzPts val="1600"/>
              <a:buNone/>
              <a:defRPr sz="1600">
                <a:solidFill>
                  <a:schemeClr val="lt1"/>
                </a:solidFill>
              </a:defRPr>
            </a:lvl5pPr>
            <a:lvl6pPr indent="-228600" lvl="5" marL="2743200" algn="l">
              <a:lnSpc>
                <a:spcPct val="94000"/>
              </a:lnSpc>
              <a:spcBef>
                <a:spcPts val="500"/>
              </a:spcBef>
              <a:spcAft>
                <a:spcPts val="0"/>
              </a:spcAft>
              <a:buClr>
                <a:schemeClr val="lt1"/>
              </a:buClr>
              <a:buSzPts val="1600"/>
              <a:buNone/>
              <a:defRPr sz="1600">
                <a:solidFill>
                  <a:schemeClr val="lt1"/>
                </a:solidFill>
              </a:defRPr>
            </a:lvl6pPr>
            <a:lvl7pPr indent="-228600" lvl="6" marL="3200400" algn="l">
              <a:lnSpc>
                <a:spcPct val="94000"/>
              </a:lnSpc>
              <a:spcBef>
                <a:spcPts val="500"/>
              </a:spcBef>
              <a:spcAft>
                <a:spcPts val="0"/>
              </a:spcAft>
              <a:buClr>
                <a:schemeClr val="lt1"/>
              </a:buClr>
              <a:buSzPts val="1600"/>
              <a:buNone/>
              <a:defRPr sz="1600">
                <a:solidFill>
                  <a:schemeClr val="lt1"/>
                </a:solidFill>
              </a:defRPr>
            </a:lvl7pPr>
            <a:lvl8pPr indent="-228600" lvl="7" marL="3657600" algn="l">
              <a:lnSpc>
                <a:spcPct val="94000"/>
              </a:lnSpc>
              <a:spcBef>
                <a:spcPts val="500"/>
              </a:spcBef>
              <a:spcAft>
                <a:spcPts val="0"/>
              </a:spcAft>
              <a:buClr>
                <a:schemeClr val="lt1"/>
              </a:buClr>
              <a:buSzPts val="1600"/>
              <a:buNone/>
              <a:defRPr sz="1600">
                <a:solidFill>
                  <a:schemeClr val="lt1"/>
                </a:solidFill>
              </a:defRPr>
            </a:lvl8pPr>
            <a:lvl9pPr indent="-228600" lvl="8" marL="4114800" algn="l">
              <a:lnSpc>
                <a:spcPct val="94000"/>
              </a:lnSpc>
              <a:spcBef>
                <a:spcPts val="500"/>
              </a:spcBef>
              <a:spcAft>
                <a:spcPts val="200"/>
              </a:spcAft>
              <a:buClr>
                <a:schemeClr val="lt1"/>
              </a:buClr>
              <a:buSzPts val="1600"/>
              <a:buNone/>
              <a:defRPr sz="1600">
                <a:solidFill>
                  <a:schemeClr val="lt1"/>
                </a:solidFill>
              </a:defRPr>
            </a:lvl9pPr>
          </a:lstStyle>
          <a:p/>
        </p:txBody>
      </p:sp>
      <p:sp>
        <p:nvSpPr>
          <p:cNvPr id="74" name="Google Shape;74;p38"/>
          <p:cNvSpPr txBox="1"/>
          <p:nvPr>
            <p:ph idx="10" type="dt"/>
          </p:nvPr>
        </p:nvSpPr>
        <p:spPr>
          <a:xfrm>
            <a:off x="738908" y="6453386"/>
            <a:ext cx="1622400" cy="4047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chemeClr val="lt2"/>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75" name="Google Shape;75;p38"/>
          <p:cNvSpPr txBox="1"/>
          <p:nvPr>
            <p:ph idx="11" type="ftr"/>
          </p:nvPr>
        </p:nvSpPr>
        <p:spPr>
          <a:xfrm>
            <a:off x="2584312" y="6453386"/>
            <a:ext cx="7023300" cy="404700"/>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400" u="none" cap="none" strike="noStrike">
                <a:solidFill>
                  <a:schemeClr val="lt2"/>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76" name="Google Shape;76;p38"/>
          <p:cNvSpPr txBox="1"/>
          <p:nvPr>
            <p:ph idx="12" type="sldNum"/>
          </p:nvPr>
        </p:nvSpPr>
        <p:spPr>
          <a:xfrm>
            <a:off x="9830683" y="6453386"/>
            <a:ext cx="1596300" cy="4047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lt2"/>
                </a:solidFill>
                <a:latin typeface="Libre Franklin"/>
                <a:ea typeface="Libre Franklin"/>
                <a:cs typeface="Libre Franklin"/>
                <a:sym typeface="Libre Franklin"/>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lt2"/>
                </a:solidFill>
                <a:latin typeface="Libre Franklin"/>
                <a:ea typeface="Libre Franklin"/>
                <a:cs typeface="Libre Franklin"/>
                <a:sym typeface="Libre Franklin"/>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lt2"/>
                </a:solidFill>
                <a:latin typeface="Libre Franklin"/>
                <a:ea typeface="Libre Franklin"/>
                <a:cs typeface="Libre Franklin"/>
                <a:sym typeface="Libre Franklin"/>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lt2"/>
                </a:solidFill>
                <a:latin typeface="Libre Franklin"/>
                <a:ea typeface="Libre Franklin"/>
                <a:cs typeface="Libre Franklin"/>
                <a:sym typeface="Libre Franklin"/>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lt2"/>
                </a:solidFill>
                <a:latin typeface="Libre Franklin"/>
                <a:ea typeface="Libre Franklin"/>
                <a:cs typeface="Libre Franklin"/>
                <a:sym typeface="Libre Franklin"/>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lt2"/>
                </a:solidFill>
                <a:latin typeface="Libre Franklin"/>
                <a:ea typeface="Libre Franklin"/>
                <a:cs typeface="Libre Franklin"/>
                <a:sym typeface="Libre Franklin"/>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lt2"/>
                </a:solidFill>
                <a:latin typeface="Libre Franklin"/>
                <a:ea typeface="Libre Franklin"/>
                <a:cs typeface="Libre Franklin"/>
                <a:sym typeface="Libre Franklin"/>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lt2"/>
                </a:solidFill>
                <a:latin typeface="Libre Franklin"/>
                <a:ea typeface="Libre Franklin"/>
                <a:cs typeface="Libre Franklin"/>
                <a:sym typeface="Libre Franklin"/>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lt2"/>
                </a:solidFill>
                <a:latin typeface="Libre Franklin"/>
                <a:ea typeface="Libre Franklin"/>
                <a:cs typeface="Libre Franklin"/>
                <a:sym typeface="Libre Franklin"/>
              </a:defRPr>
            </a:lvl9pPr>
          </a:lstStyle>
          <a:p>
            <a:pPr indent="0" lvl="0" marL="0" rtl="0" algn="r">
              <a:spcBef>
                <a:spcPts val="0"/>
              </a:spcBef>
              <a:spcAft>
                <a:spcPts val="0"/>
              </a:spcAft>
              <a:buNone/>
            </a:pPr>
            <a:fld id="{00000000-1234-1234-1234-123412341234}" type="slidenum">
              <a:rPr lang="en-US"/>
              <a:t>‹#›</a:t>
            </a:fld>
            <a:endParaRPr/>
          </a:p>
        </p:txBody>
      </p:sp>
      <p:sp>
        <p:nvSpPr>
          <p:cNvPr id="77" name="Google Shape;77;p38" title="Crop Mark"/>
          <p:cNvSpPr/>
          <p:nvPr/>
        </p:nvSpPr>
        <p:spPr>
          <a:xfrm>
            <a:off x="8151962" y="1685652"/>
            <a:ext cx="3275013" cy="4408488"/>
          </a:xfrm>
          <a:custGeom>
            <a:rect b="b" l="l" r="r" t="t"/>
            <a:pathLst>
              <a:path extrusionOk="0" h="5554" w="4125">
                <a:moveTo>
                  <a:pt x="3614" y="0"/>
                </a:moveTo>
                <a:lnTo>
                  <a:pt x="4125" y="0"/>
                </a:lnTo>
                <a:lnTo>
                  <a:pt x="4125" y="5554"/>
                </a:lnTo>
                <a:lnTo>
                  <a:pt x="0" y="5554"/>
                </a:lnTo>
                <a:lnTo>
                  <a:pt x="0" y="5074"/>
                </a:lnTo>
                <a:lnTo>
                  <a:pt x="3614" y="5074"/>
                </a:lnTo>
                <a:lnTo>
                  <a:pt x="3614" y="0"/>
                </a:lnTo>
                <a:close/>
              </a:path>
            </a:pathLst>
          </a:custGeom>
          <a:solidFill>
            <a:schemeClr val="lt2"/>
          </a:solidFill>
          <a:ln>
            <a:noFill/>
          </a:ln>
        </p:spPr>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mparison">
  <p:cSld name="Title and Comparison">
    <p:spTree>
      <p:nvGrpSpPr>
        <p:cNvPr id="78" name="Shape 78"/>
        <p:cNvGrpSpPr/>
        <p:nvPr/>
      </p:nvGrpSpPr>
      <p:grpSpPr>
        <a:xfrm>
          <a:off x="0" y="0"/>
          <a:ext cx="0" cy="0"/>
          <a:chOff x="0" y="0"/>
          <a:chExt cx="0" cy="0"/>
        </a:xfrm>
      </p:grpSpPr>
      <p:pic>
        <p:nvPicPr>
          <p:cNvPr descr="ppt_DOF Shield Logo 5in.gif" id="79" name="Google Shape;79;p39"/>
          <p:cNvPicPr preferRelativeResize="0"/>
          <p:nvPr/>
        </p:nvPicPr>
        <p:blipFill rotWithShape="1">
          <a:blip r:embed="rId2">
            <a:alphaModFix/>
          </a:blip>
          <a:srcRect b="0" l="0" r="0" t="0"/>
          <a:stretch/>
        </p:blipFill>
        <p:spPr>
          <a:xfrm>
            <a:off x="304800" y="228600"/>
            <a:ext cx="762000" cy="876300"/>
          </a:xfrm>
          <a:prstGeom prst="rect">
            <a:avLst/>
          </a:prstGeom>
          <a:noFill/>
          <a:ln>
            <a:noFill/>
          </a:ln>
          <a:effectLst>
            <a:outerShdw blurRad="50800" dir="2700000" dist="50800">
              <a:srgbClr val="000000">
                <a:alpha val="48627"/>
              </a:srgbClr>
            </a:outerShdw>
          </a:effectLst>
        </p:spPr>
      </p:pic>
      <p:sp>
        <p:nvSpPr>
          <p:cNvPr id="80" name="Google Shape;80;p39"/>
          <p:cNvSpPr txBox="1"/>
          <p:nvPr>
            <p:ph type="title"/>
          </p:nvPr>
        </p:nvSpPr>
        <p:spPr>
          <a:xfrm>
            <a:off x="609600" y="685800"/>
            <a:ext cx="109728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SzPts val="4000"/>
              <a:buNone/>
              <a:defRPr/>
            </a:lvl1pPr>
            <a:lvl2pPr lvl="1" algn="ctr">
              <a:lnSpc>
                <a:spcPct val="100000"/>
              </a:lnSpc>
              <a:spcBef>
                <a:spcPts val="0"/>
              </a:spcBef>
              <a:spcAft>
                <a:spcPts val="0"/>
              </a:spcAft>
              <a:buSzPts val="4000"/>
              <a:buNone/>
              <a:defRPr/>
            </a:lvl2pPr>
            <a:lvl3pPr lvl="2" algn="ctr">
              <a:lnSpc>
                <a:spcPct val="100000"/>
              </a:lnSpc>
              <a:spcBef>
                <a:spcPts val="0"/>
              </a:spcBef>
              <a:spcAft>
                <a:spcPts val="0"/>
              </a:spcAft>
              <a:buSzPts val="4000"/>
              <a:buNone/>
              <a:defRPr/>
            </a:lvl3pPr>
            <a:lvl4pPr lvl="3" algn="ctr">
              <a:lnSpc>
                <a:spcPct val="100000"/>
              </a:lnSpc>
              <a:spcBef>
                <a:spcPts val="0"/>
              </a:spcBef>
              <a:spcAft>
                <a:spcPts val="0"/>
              </a:spcAft>
              <a:buSzPts val="4000"/>
              <a:buNone/>
              <a:defRPr/>
            </a:lvl4pPr>
            <a:lvl5pPr lvl="4" algn="ctr">
              <a:lnSpc>
                <a:spcPct val="100000"/>
              </a:lnSpc>
              <a:spcBef>
                <a:spcPts val="0"/>
              </a:spcBef>
              <a:spcAft>
                <a:spcPts val="0"/>
              </a:spcAft>
              <a:buSzPts val="4000"/>
              <a:buNone/>
              <a:defRPr/>
            </a:lvl5pPr>
            <a:lvl6pPr lvl="5" algn="ctr">
              <a:lnSpc>
                <a:spcPct val="100000"/>
              </a:lnSpc>
              <a:spcBef>
                <a:spcPts val="0"/>
              </a:spcBef>
              <a:spcAft>
                <a:spcPts val="0"/>
              </a:spcAft>
              <a:buSzPts val="4000"/>
              <a:buNone/>
              <a:defRPr/>
            </a:lvl6pPr>
            <a:lvl7pPr lvl="6" algn="ctr">
              <a:lnSpc>
                <a:spcPct val="100000"/>
              </a:lnSpc>
              <a:spcBef>
                <a:spcPts val="0"/>
              </a:spcBef>
              <a:spcAft>
                <a:spcPts val="0"/>
              </a:spcAft>
              <a:buSzPts val="4000"/>
              <a:buNone/>
              <a:defRPr/>
            </a:lvl7pPr>
            <a:lvl8pPr lvl="7" algn="ctr">
              <a:lnSpc>
                <a:spcPct val="100000"/>
              </a:lnSpc>
              <a:spcBef>
                <a:spcPts val="0"/>
              </a:spcBef>
              <a:spcAft>
                <a:spcPts val="0"/>
              </a:spcAft>
              <a:buSzPts val="4000"/>
              <a:buNone/>
              <a:defRPr/>
            </a:lvl8pPr>
            <a:lvl9pPr lvl="8" algn="ctr">
              <a:lnSpc>
                <a:spcPct val="100000"/>
              </a:lnSpc>
              <a:spcBef>
                <a:spcPts val="0"/>
              </a:spcBef>
              <a:spcAft>
                <a:spcPts val="0"/>
              </a:spcAft>
              <a:buSzPts val="4000"/>
              <a:buNone/>
              <a:defRPr/>
            </a:lvl9pPr>
          </a:lstStyle>
          <a:p/>
        </p:txBody>
      </p:sp>
      <p:sp>
        <p:nvSpPr>
          <p:cNvPr id="81" name="Google Shape;81;p39"/>
          <p:cNvSpPr txBox="1"/>
          <p:nvPr>
            <p:ph idx="1" type="body"/>
          </p:nvPr>
        </p:nvSpPr>
        <p:spPr>
          <a:xfrm>
            <a:off x="609600" y="2209800"/>
            <a:ext cx="5386800" cy="4038600"/>
          </a:xfrm>
          <a:prstGeom prst="rect">
            <a:avLst/>
          </a:prstGeom>
          <a:noFill/>
          <a:ln>
            <a:noFill/>
          </a:ln>
        </p:spPr>
        <p:txBody>
          <a:bodyPr anchorCtr="0" anchor="t" bIns="45700" lIns="91425" spcFirstLastPara="1" rIns="91425" wrap="square" tIns="45700">
            <a:normAutofit/>
          </a:bodyPr>
          <a:lstStyle>
            <a:lvl1pPr indent="-391160" lvl="0" marL="457200" algn="l">
              <a:lnSpc>
                <a:spcPct val="115000"/>
              </a:lnSpc>
              <a:spcBef>
                <a:spcPts val="640"/>
              </a:spcBef>
              <a:spcAft>
                <a:spcPts val="0"/>
              </a:spcAft>
              <a:buClr>
                <a:schemeClr val="dk1"/>
              </a:buClr>
              <a:buSzPts val="2560"/>
              <a:buFont typeface="Calibri"/>
              <a:buChar char="●"/>
              <a:defRPr sz="3200"/>
            </a:lvl1pPr>
            <a:lvl2pPr indent="-406400" lvl="1" marL="914400" algn="l">
              <a:lnSpc>
                <a:spcPct val="115000"/>
              </a:lnSpc>
              <a:spcBef>
                <a:spcPts val="560"/>
              </a:spcBef>
              <a:spcAft>
                <a:spcPts val="0"/>
              </a:spcAft>
              <a:buSzPts val="2800"/>
              <a:buChar char="○"/>
              <a:defRPr sz="2800"/>
            </a:lvl2pPr>
            <a:lvl3pPr indent="-381000" lvl="2" marL="1371600" algn="l">
              <a:lnSpc>
                <a:spcPct val="115000"/>
              </a:lnSpc>
              <a:spcBef>
                <a:spcPts val="480"/>
              </a:spcBef>
              <a:spcAft>
                <a:spcPts val="0"/>
              </a:spcAft>
              <a:buClr>
                <a:schemeClr val="dk1"/>
              </a:buClr>
              <a:buSzPts val="2400"/>
              <a:buFont typeface="Calibri"/>
              <a:buChar char="■"/>
              <a:defRPr sz="2400"/>
            </a:lvl3pPr>
            <a:lvl4pPr indent="-355600" lvl="3" marL="1828800" algn="l">
              <a:lnSpc>
                <a:spcPct val="115000"/>
              </a:lnSpc>
              <a:spcBef>
                <a:spcPts val="400"/>
              </a:spcBef>
              <a:spcAft>
                <a:spcPts val="0"/>
              </a:spcAft>
              <a:buClr>
                <a:schemeClr val="dk1"/>
              </a:buClr>
              <a:buSzPts val="2000"/>
              <a:buFont typeface="Calibri"/>
              <a:buChar char="●"/>
              <a:defRPr sz="2000"/>
            </a:lvl4pPr>
            <a:lvl5pPr indent="-355600" lvl="4" marL="2286000" algn="l">
              <a:lnSpc>
                <a:spcPct val="115000"/>
              </a:lnSpc>
              <a:spcBef>
                <a:spcPts val="400"/>
              </a:spcBef>
              <a:spcAft>
                <a:spcPts val="0"/>
              </a:spcAft>
              <a:buClr>
                <a:schemeClr val="dk1"/>
              </a:buClr>
              <a:buSzPts val="2000"/>
              <a:buFont typeface="Calibri"/>
              <a:buChar char="○"/>
              <a:defRPr sz="2000"/>
            </a:lvl5pPr>
            <a:lvl6pPr indent="-330200" lvl="5" marL="2743200" algn="l">
              <a:lnSpc>
                <a:spcPct val="115000"/>
              </a:lnSpc>
              <a:spcBef>
                <a:spcPts val="320"/>
              </a:spcBef>
              <a:spcAft>
                <a:spcPts val="0"/>
              </a:spcAft>
              <a:buClr>
                <a:schemeClr val="dk1"/>
              </a:buClr>
              <a:buSzPts val="1600"/>
              <a:buFont typeface="Tahoma"/>
              <a:buChar char="■"/>
              <a:defRPr sz="1600"/>
            </a:lvl6pPr>
            <a:lvl7pPr indent="-330200" lvl="6" marL="3200400" algn="l">
              <a:lnSpc>
                <a:spcPct val="115000"/>
              </a:lnSpc>
              <a:spcBef>
                <a:spcPts val="320"/>
              </a:spcBef>
              <a:spcAft>
                <a:spcPts val="0"/>
              </a:spcAft>
              <a:buClr>
                <a:schemeClr val="dk1"/>
              </a:buClr>
              <a:buSzPts val="1600"/>
              <a:buFont typeface="Tahoma"/>
              <a:buChar char="●"/>
              <a:defRPr sz="1600"/>
            </a:lvl7pPr>
            <a:lvl8pPr indent="-330200" lvl="7" marL="3657600" algn="l">
              <a:lnSpc>
                <a:spcPct val="115000"/>
              </a:lnSpc>
              <a:spcBef>
                <a:spcPts val="320"/>
              </a:spcBef>
              <a:spcAft>
                <a:spcPts val="0"/>
              </a:spcAft>
              <a:buClr>
                <a:schemeClr val="dk1"/>
              </a:buClr>
              <a:buSzPts val="1600"/>
              <a:buFont typeface="Tahoma"/>
              <a:buChar char="○"/>
              <a:defRPr sz="1600"/>
            </a:lvl8pPr>
            <a:lvl9pPr indent="-330200" lvl="8" marL="4114800" algn="l">
              <a:lnSpc>
                <a:spcPct val="115000"/>
              </a:lnSpc>
              <a:spcBef>
                <a:spcPts val="320"/>
              </a:spcBef>
              <a:spcAft>
                <a:spcPts val="0"/>
              </a:spcAft>
              <a:buClr>
                <a:schemeClr val="dk1"/>
              </a:buClr>
              <a:buSzPts val="1600"/>
              <a:buFont typeface="Tahoma"/>
              <a:buChar char="■"/>
              <a:defRPr sz="1600"/>
            </a:lvl9pPr>
          </a:lstStyle>
          <a:p/>
        </p:txBody>
      </p:sp>
      <p:sp>
        <p:nvSpPr>
          <p:cNvPr id="82" name="Google Shape;82;p39"/>
          <p:cNvSpPr txBox="1"/>
          <p:nvPr>
            <p:ph idx="2" type="body"/>
          </p:nvPr>
        </p:nvSpPr>
        <p:spPr>
          <a:xfrm>
            <a:off x="6193367" y="2209800"/>
            <a:ext cx="5389200" cy="4038600"/>
          </a:xfrm>
          <a:prstGeom prst="rect">
            <a:avLst/>
          </a:prstGeom>
          <a:noFill/>
          <a:ln>
            <a:noFill/>
          </a:ln>
        </p:spPr>
        <p:txBody>
          <a:bodyPr anchorCtr="0" anchor="t" bIns="45700" lIns="91425" spcFirstLastPara="1" rIns="91425" wrap="square" tIns="45700">
            <a:normAutofit/>
          </a:bodyPr>
          <a:lstStyle>
            <a:lvl1pPr indent="-391160" lvl="0" marL="457200" algn="l">
              <a:lnSpc>
                <a:spcPct val="115000"/>
              </a:lnSpc>
              <a:spcBef>
                <a:spcPts val="640"/>
              </a:spcBef>
              <a:spcAft>
                <a:spcPts val="0"/>
              </a:spcAft>
              <a:buClr>
                <a:schemeClr val="dk1"/>
              </a:buClr>
              <a:buSzPts val="2560"/>
              <a:buFont typeface="Calibri"/>
              <a:buChar char="●"/>
              <a:defRPr sz="3200"/>
            </a:lvl1pPr>
            <a:lvl2pPr indent="-406400" lvl="1" marL="914400" algn="l">
              <a:lnSpc>
                <a:spcPct val="115000"/>
              </a:lnSpc>
              <a:spcBef>
                <a:spcPts val="560"/>
              </a:spcBef>
              <a:spcAft>
                <a:spcPts val="0"/>
              </a:spcAft>
              <a:buSzPts val="2800"/>
              <a:buChar char="○"/>
              <a:defRPr sz="2800"/>
            </a:lvl2pPr>
            <a:lvl3pPr indent="-381000" lvl="2" marL="1371600" algn="l">
              <a:lnSpc>
                <a:spcPct val="115000"/>
              </a:lnSpc>
              <a:spcBef>
                <a:spcPts val="480"/>
              </a:spcBef>
              <a:spcAft>
                <a:spcPts val="0"/>
              </a:spcAft>
              <a:buClr>
                <a:schemeClr val="dk1"/>
              </a:buClr>
              <a:buSzPts val="2400"/>
              <a:buFont typeface="Calibri"/>
              <a:buChar char="■"/>
              <a:defRPr sz="2400"/>
            </a:lvl3pPr>
            <a:lvl4pPr indent="-355600" lvl="3" marL="1828800" algn="l">
              <a:lnSpc>
                <a:spcPct val="115000"/>
              </a:lnSpc>
              <a:spcBef>
                <a:spcPts val="400"/>
              </a:spcBef>
              <a:spcAft>
                <a:spcPts val="0"/>
              </a:spcAft>
              <a:buClr>
                <a:schemeClr val="dk1"/>
              </a:buClr>
              <a:buSzPts val="2000"/>
              <a:buFont typeface="Calibri"/>
              <a:buChar char="●"/>
              <a:defRPr sz="2000"/>
            </a:lvl4pPr>
            <a:lvl5pPr indent="-355600" lvl="4" marL="2286000" algn="l">
              <a:lnSpc>
                <a:spcPct val="115000"/>
              </a:lnSpc>
              <a:spcBef>
                <a:spcPts val="400"/>
              </a:spcBef>
              <a:spcAft>
                <a:spcPts val="0"/>
              </a:spcAft>
              <a:buClr>
                <a:schemeClr val="dk1"/>
              </a:buClr>
              <a:buSzPts val="2000"/>
              <a:buFont typeface="Calibri"/>
              <a:buChar char="○"/>
              <a:defRPr sz="2000"/>
            </a:lvl5pPr>
            <a:lvl6pPr indent="-330200" lvl="5" marL="2743200" algn="l">
              <a:lnSpc>
                <a:spcPct val="115000"/>
              </a:lnSpc>
              <a:spcBef>
                <a:spcPts val="320"/>
              </a:spcBef>
              <a:spcAft>
                <a:spcPts val="0"/>
              </a:spcAft>
              <a:buClr>
                <a:schemeClr val="dk1"/>
              </a:buClr>
              <a:buSzPts val="1600"/>
              <a:buFont typeface="Tahoma"/>
              <a:buChar char="■"/>
              <a:defRPr sz="1600"/>
            </a:lvl6pPr>
            <a:lvl7pPr indent="-330200" lvl="6" marL="3200400" algn="l">
              <a:lnSpc>
                <a:spcPct val="115000"/>
              </a:lnSpc>
              <a:spcBef>
                <a:spcPts val="320"/>
              </a:spcBef>
              <a:spcAft>
                <a:spcPts val="0"/>
              </a:spcAft>
              <a:buClr>
                <a:schemeClr val="dk1"/>
              </a:buClr>
              <a:buSzPts val="1600"/>
              <a:buFont typeface="Tahoma"/>
              <a:buChar char="●"/>
              <a:defRPr sz="1600"/>
            </a:lvl7pPr>
            <a:lvl8pPr indent="-330200" lvl="7" marL="3657600" algn="l">
              <a:lnSpc>
                <a:spcPct val="115000"/>
              </a:lnSpc>
              <a:spcBef>
                <a:spcPts val="320"/>
              </a:spcBef>
              <a:spcAft>
                <a:spcPts val="0"/>
              </a:spcAft>
              <a:buClr>
                <a:schemeClr val="dk1"/>
              </a:buClr>
              <a:buSzPts val="1600"/>
              <a:buFont typeface="Tahoma"/>
              <a:buChar char="○"/>
              <a:defRPr sz="1600"/>
            </a:lvl8pPr>
            <a:lvl9pPr indent="-330200" lvl="8" marL="4114800" algn="l">
              <a:lnSpc>
                <a:spcPct val="115000"/>
              </a:lnSpc>
              <a:spcBef>
                <a:spcPts val="320"/>
              </a:spcBef>
              <a:spcAft>
                <a:spcPts val="0"/>
              </a:spcAft>
              <a:buClr>
                <a:schemeClr val="dk1"/>
              </a:buClr>
              <a:buSzPts val="1600"/>
              <a:buFont typeface="Tahoma"/>
              <a:buChar char="■"/>
              <a:defRPr sz="1600"/>
            </a:lvl9pPr>
          </a:lstStyle>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9" name="Shape 19"/>
        <p:cNvGrpSpPr/>
        <p:nvPr/>
      </p:nvGrpSpPr>
      <p:grpSpPr>
        <a:xfrm>
          <a:off x="0" y="0"/>
          <a:ext cx="0" cy="0"/>
          <a:chOff x="0" y="0"/>
          <a:chExt cx="0" cy="0"/>
        </a:xfrm>
      </p:grpSpPr>
      <p:sp>
        <p:nvSpPr>
          <p:cNvPr id="20" name="Google Shape;20;p27"/>
          <p:cNvSpPr txBox="1"/>
          <p:nvPr>
            <p:ph type="title"/>
          </p:nvPr>
        </p:nvSpPr>
        <p:spPr>
          <a:xfrm>
            <a:off x="1371600" y="685800"/>
            <a:ext cx="9601200" cy="1485900"/>
          </a:xfrm>
          <a:prstGeom prst="rect">
            <a:avLst/>
          </a:prstGeom>
          <a:noFill/>
          <a:ln>
            <a:noFill/>
          </a:ln>
        </p:spPr>
        <p:txBody>
          <a:bodyPr anchorCtr="0" anchor="t" bIns="45700" lIns="91425" spcFirstLastPara="1" rIns="91425" wrap="square" tIns="45700">
            <a:normAutofit/>
          </a:bodyPr>
          <a:lstStyle>
            <a:lvl1pPr lvl="0" algn="l">
              <a:lnSpc>
                <a:spcPct val="89000"/>
              </a:lnSpc>
              <a:spcBef>
                <a:spcPts val="0"/>
              </a:spcBef>
              <a:spcAft>
                <a:spcPts val="0"/>
              </a:spcAft>
              <a:buClr>
                <a:schemeClr val="dk2"/>
              </a:buClr>
              <a:buSzPts val="4400"/>
              <a:buFont typeface="Libre Franklin"/>
              <a:buNone/>
              <a:defRPr>
                <a:solidFill>
                  <a:schemeClr val="dk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27"/>
          <p:cNvSpPr txBox="1"/>
          <p:nvPr>
            <p:ph idx="1" type="body"/>
          </p:nvPr>
        </p:nvSpPr>
        <p:spPr>
          <a:xfrm>
            <a:off x="1371600" y="2285999"/>
            <a:ext cx="4447800" cy="3581400"/>
          </a:xfrm>
          <a:prstGeom prst="rect">
            <a:avLst/>
          </a:prstGeom>
          <a:noFill/>
          <a:ln>
            <a:noFill/>
          </a:ln>
        </p:spPr>
        <p:txBody>
          <a:bodyPr anchorCtr="0" anchor="t" bIns="45700" lIns="91425" spcFirstLastPara="1" rIns="91425" wrap="square" tIns="45700">
            <a:normAutofit/>
          </a:bodyPr>
          <a:lstStyle>
            <a:lvl1pPr indent="-355600" lvl="0" marL="457200" algn="l">
              <a:lnSpc>
                <a:spcPct val="94000"/>
              </a:lnSpc>
              <a:spcBef>
                <a:spcPts val="1000"/>
              </a:spcBef>
              <a:spcAft>
                <a:spcPts val="0"/>
              </a:spcAft>
              <a:buClr>
                <a:schemeClr val="dk2"/>
              </a:buClr>
              <a:buSzPts val="2000"/>
              <a:buChar char="■"/>
              <a:defRPr>
                <a:solidFill>
                  <a:schemeClr val="dk2"/>
                </a:solidFill>
              </a:defRPr>
            </a:lvl1pPr>
            <a:lvl2pPr indent="-355600" lvl="1" marL="914400" algn="l">
              <a:lnSpc>
                <a:spcPct val="94000"/>
              </a:lnSpc>
              <a:spcBef>
                <a:spcPts val="500"/>
              </a:spcBef>
              <a:spcAft>
                <a:spcPts val="0"/>
              </a:spcAft>
              <a:buClr>
                <a:schemeClr val="dk2"/>
              </a:buClr>
              <a:buSzPts val="2000"/>
              <a:buChar char="–"/>
              <a:defRPr>
                <a:solidFill>
                  <a:schemeClr val="dk2"/>
                </a:solidFill>
              </a:defRPr>
            </a:lvl2pPr>
            <a:lvl3pPr indent="-342900" lvl="2" marL="1371600" algn="l">
              <a:lnSpc>
                <a:spcPct val="94000"/>
              </a:lnSpc>
              <a:spcBef>
                <a:spcPts val="500"/>
              </a:spcBef>
              <a:spcAft>
                <a:spcPts val="0"/>
              </a:spcAft>
              <a:buClr>
                <a:schemeClr val="dk2"/>
              </a:buClr>
              <a:buSzPts val="1800"/>
              <a:buChar char="■"/>
              <a:defRPr>
                <a:solidFill>
                  <a:schemeClr val="dk2"/>
                </a:solidFill>
              </a:defRPr>
            </a:lvl3pPr>
            <a:lvl4pPr indent="-342900" lvl="3" marL="1828800" algn="l">
              <a:lnSpc>
                <a:spcPct val="94000"/>
              </a:lnSpc>
              <a:spcBef>
                <a:spcPts val="500"/>
              </a:spcBef>
              <a:spcAft>
                <a:spcPts val="0"/>
              </a:spcAft>
              <a:buClr>
                <a:schemeClr val="dk2"/>
              </a:buClr>
              <a:buSzPts val="1800"/>
              <a:buChar char="–"/>
              <a:defRPr>
                <a:solidFill>
                  <a:schemeClr val="dk2"/>
                </a:solidFill>
              </a:defRPr>
            </a:lvl4pPr>
            <a:lvl5pPr indent="-330200" lvl="4" marL="2286000" algn="l">
              <a:lnSpc>
                <a:spcPct val="94000"/>
              </a:lnSpc>
              <a:spcBef>
                <a:spcPts val="500"/>
              </a:spcBef>
              <a:spcAft>
                <a:spcPts val="0"/>
              </a:spcAft>
              <a:buClr>
                <a:schemeClr val="dk2"/>
              </a:buClr>
              <a:buSzPts val="1600"/>
              <a:buChar char="■"/>
              <a:defRPr>
                <a:solidFill>
                  <a:schemeClr val="dk2"/>
                </a:solidFill>
              </a:defRPr>
            </a:lvl5pPr>
            <a:lvl6pPr indent="-342900" lvl="5" marL="2743200" algn="l">
              <a:lnSpc>
                <a:spcPct val="94000"/>
              </a:lnSpc>
              <a:spcBef>
                <a:spcPts val="500"/>
              </a:spcBef>
              <a:spcAft>
                <a:spcPts val="0"/>
              </a:spcAft>
              <a:buClr>
                <a:schemeClr val="dk2"/>
              </a:buClr>
              <a:buSzPts val="1800"/>
              <a:buChar char="–"/>
              <a:defRPr/>
            </a:lvl6pPr>
            <a:lvl7pPr indent="-342900" lvl="6" marL="3200400" algn="l">
              <a:lnSpc>
                <a:spcPct val="94000"/>
              </a:lnSpc>
              <a:spcBef>
                <a:spcPts val="500"/>
              </a:spcBef>
              <a:spcAft>
                <a:spcPts val="0"/>
              </a:spcAft>
              <a:buClr>
                <a:schemeClr val="dk2"/>
              </a:buClr>
              <a:buSzPts val="1800"/>
              <a:buChar char="■"/>
              <a:defRPr/>
            </a:lvl7pPr>
            <a:lvl8pPr indent="-342900" lvl="7" marL="3657600" algn="l">
              <a:lnSpc>
                <a:spcPct val="94000"/>
              </a:lnSpc>
              <a:spcBef>
                <a:spcPts val="500"/>
              </a:spcBef>
              <a:spcAft>
                <a:spcPts val="0"/>
              </a:spcAft>
              <a:buClr>
                <a:schemeClr val="dk2"/>
              </a:buClr>
              <a:buSzPts val="1800"/>
              <a:buChar char="–"/>
              <a:defRPr/>
            </a:lvl8pPr>
            <a:lvl9pPr indent="-342900" lvl="8" marL="4114800" algn="l">
              <a:lnSpc>
                <a:spcPct val="94000"/>
              </a:lnSpc>
              <a:spcBef>
                <a:spcPts val="500"/>
              </a:spcBef>
              <a:spcAft>
                <a:spcPts val="200"/>
              </a:spcAft>
              <a:buClr>
                <a:schemeClr val="dk2"/>
              </a:buClr>
              <a:buSzPts val="1800"/>
              <a:buChar char="■"/>
              <a:defRPr/>
            </a:lvl9pPr>
          </a:lstStyle>
          <a:p/>
        </p:txBody>
      </p:sp>
      <p:sp>
        <p:nvSpPr>
          <p:cNvPr id="22" name="Google Shape;22;p27"/>
          <p:cNvSpPr txBox="1"/>
          <p:nvPr>
            <p:ph idx="2" type="body"/>
          </p:nvPr>
        </p:nvSpPr>
        <p:spPr>
          <a:xfrm>
            <a:off x="6525403" y="2285999"/>
            <a:ext cx="4447800" cy="3581400"/>
          </a:xfrm>
          <a:prstGeom prst="rect">
            <a:avLst/>
          </a:prstGeom>
          <a:noFill/>
          <a:ln>
            <a:noFill/>
          </a:ln>
        </p:spPr>
        <p:txBody>
          <a:bodyPr anchorCtr="0" anchor="t" bIns="45700" lIns="91425" spcFirstLastPara="1" rIns="91425" wrap="square" tIns="45700">
            <a:normAutofit/>
          </a:bodyPr>
          <a:lstStyle>
            <a:lvl1pPr indent="-355600" lvl="0" marL="457200" algn="l">
              <a:lnSpc>
                <a:spcPct val="94000"/>
              </a:lnSpc>
              <a:spcBef>
                <a:spcPts val="1000"/>
              </a:spcBef>
              <a:spcAft>
                <a:spcPts val="0"/>
              </a:spcAft>
              <a:buClr>
                <a:schemeClr val="dk2"/>
              </a:buClr>
              <a:buSzPts val="2000"/>
              <a:buChar char="■"/>
              <a:defRPr>
                <a:solidFill>
                  <a:schemeClr val="dk2"/>
                </a:solidFill>
              </a:defRPr>
            </a:lvl1pPr>
            <a:lvl2pPr indent="-355600" lvl="1" marL="914400" algn="l">
              <a:lnSpc>
                <a:spcPct val="94000"/>
              </a:lnSpc>
              <a:spcBef>
                <a:spcPts val="500"/>
              </a:spcBef>
              <a:spcAft>
                <a:spcPts val="0"/>
              </a:spcAft>
              <a:buClr>
                <a:schemeClr val="dk2"/>
              </a:buClr>
              <a:buSzPts val="2000"/>
              <a:buChar char="–"/>
              <a:defRPr>
                <a:solidFill>
                  <a:schemeClr val="dk2"/>
                </a:solidFill>
              </a:defRPr>
            </a:lvl2pPr>
            <a:lvl3pPr indent="-342900" lvl="2" marL="1371600" algn="l">
              <a:lnSpc>
                <a:spcPct val="94000"/>
              </a:lnSpc>
              <a:spcBef>
                <a:spcPts val="500"/>
              </a:spcBef>
              <a:spcAft>
                <a:spcPts val="0"/>
              </a:spcAft>
              <a:buClr>
                <a:schemeClr val="dk2"/>
              </a:buClr>
              <a:buSzPts val="1800"/>
              <a:buChar char="■"/>
              <a:defRPr>
                <a:solidFill>
                  <a:schemeClr val="dk2"/>
                </a:solidFill>
              </a:defRPr>
            </a:lvl3pPr>
            <a:lvl4pPr indent="-342900" lvl="3" marL="1828800" algn="l">
              <a:lnSpc>
                <a:spcPct val="94000"/>
              </a:lnSpc>
              <a:spcBef>
                <a:spcPts val="500"/>
              </a:spcBef>
              <a:spcAft>
                <a:spcPts val="0"/>
              </a:spcAft>
              <a:buClr>
                <a:schemeClr val="dk2"/>
              </a:buClr>
              <a:buSzPts val="1800"/>
              <a:buChar char="–"/>
              <a:defRPr>
                <a:solidFill>
                  <a:schemeClr val="dk2"/>
                </a:solidFill>
              </a:defRPr>
            </a:lvl4pPr>
            <a:lvl5pPr indent="-330200" lvl="4" marL="2286000" algn="l">
              <a:lnSpc>
                <a:spcPct val="94000"/>
              </a:lnSpc>
              <a:spcBef>
                <a:spcPts val="500"/>
              </a:spcBef>
              <a:spcAft>
                <a:spcPts val="0"/>
              </a:spcAft>
              <a:buClr>
                <a:schemeClr val="dk2"/>
              </a:buClr>
              <a:buSzPts val="1600"/>
              <a:buChar char="■"/>
              <a:defRPr>
                <a:solidFill>
                  <a:schemeClr val="dk2"/>
                </a:solidFill>
              </a:defRPr>
            </a:lvl5pPr>
            <a:lvl6pPr indent="-342900" lvl="5" marL="2743200" algn="l">
              <a:lnSpc>
                <a:spcPct val="94000"/>
              </a:lnSpc>
              <a:spcBef>
                <a:spcPts val="500"/>
              </a:spcBef>
              <a:spcAft>
                <a:spcPts val="0"/>
              </a:spcAft>
              <a:buClr>
                <a:schemeClr val="dk2"/>
              </a:buClr>
              <a:buSzPts val="1800"/>
              <a:buChar char="–"/>
              <a:defRPr/>
            </a:lvl6pPr>
            <a:lvl7pPr indent="-342900" lvl="6" marL="3200400" algn="l">
              <a:lnSpc>
                <a:spcPct val="94000"/>
              </a:lnSpc>
              <a:spcBef>
                <a:spcPts val="500"/>
              </a:spcBef>
              <a:spcAft>
                <a:spcPts val="0"/>
              </a:spcAft>
              <a:buClr>
                <a:schemeClr val="dk2"/>
              </a:buClr>
              <a:buSzPts val="1800"/>
              <a:buChar char="■"/>
              <a:defRPr/>
            </a:lvl7pPr>
            <a:lvl8pPr indent="-342900" lvl="7" marL="3657600" algn="l">
              <a:lnSpc>
                <a:spcPct val="94000"/>
              </a:lnSpc>
              <a:spcBef>
                <a:spcPts val="500"/>
              </a:spcBef>
              <a:spcAft>
                <a:spcPts val="0"/>
              </a:spcAft>
              <a:buClr>
                <a:schemeClr val="dk2"/>
              </a:buClr>
              <a:buSzPts val="1800"/>
              <a:buChar char="–"/>
              <a:defRPr/>
            </a:lvl8pPr>
            <a:lvl9pPr indent="-342900" lvl="8" marL="4114800" algn="l">
              <a:lnSpc>
                <a:spcPct val="94000"/>
              </a:lnSpc>
              <a:spcBef>
                <a:spcPts val="500"/>
              </a:spcBef>
              <a:spcAft>
                <a:spcPts val="200"/>
              </a:spcAft>
              <a:buClr>
                <a:schemeClr val="dk2"/>
              </a:buClr>
              <a:buSzPts val="1800"/>
              <a:buChar char="■"/>
              <a:defRPr/>
            </a:lvl9pPr>
          </a:lstStyle>
          <a:p/>
        </p:txBody>
      </p:sp>
      <p:sp>
        <p:nvSpPr>
          <p:cNvPr id="23" name="Google Shape;23;p27"/>
          <p:cNvSpPr txBox="1"/>
          <p:nvPr>
            <p:ph idx="10" type="dt"/>
          </p:nvPr>
        </p:nvSpPr>
        <p:spPr>
          <a:xfrm>
            <a:off x="1390650" y="6453386"/>
            <a:ext cx="1204500" cy="4047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24" name="Google Shape;24;p27"/>
          <p:cNvSpPr txBox="1"/>
          <p:nvPr>
            <p:ph idx="11" type="ftr"/>
          </p:nvPr>
        </p:nvSpPr>
        <p:spPr>
          <a:xfrm>
            <a:off x="2893564" y="6453386"/>
            <a:ext cx="6280800" cy="4047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25" name="Google Shape;25;p27"/>
          <p:cNvSpPr txBox="1"/>
          <p:nvPr>
            <p:ph idx="12" type="sldNum"/>
          </p:nvPr>
        </p:nvSpPr>
        <p:spPr>
          <a:xfrm>
            <a:off x="9472736" y="6453386"/>
            <a:ext cx="1596300" cy="4047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Libre Franklin"/>
                <a:ea typeface="Libre Franklin"/>
                <a:cs typeface="Libre Franklin"/>
                <a:sym typeface="Libre Franklin"/>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Libre Franklin"/>
                <a:ea typeface="Libre Franklin"/>
                <a:cs typeface="Libre Franklin"/>
                <a:sym typeface="Libre Franklin"/>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Libre Franklin"/>
                <a:ea typeface="Libre Franklin"/>
                <a:cs typeface="Libre Franklin"/>
                <a:sym typeface="Libre Franklin"/>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Libre Franklin"/>
                <a:ea typeface="Libre Franklin"/>
                <a:cs typeface="Libre Franklin"/>
                <a:sym typeface="Libre Franklin"/>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Libre Franklin"/>
                <a:ea typeface="Libre Franklin"/>
                <a:cs typeface="Libre Franklin"/>
                <a:sym typeface="Libre Franklin"/>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Libre Franklin"/>
                <a:ea typeface="Libre Franklin"/>
                <a:cs typeface="Libre Franklin"/>
                <a:sym typeface="Libre Franklin"/>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Libre Franklin"/>
                <a:ea typeface="Libre Franklin"/>
                <a:cs typeface="Libre Franklin"/>
                <a:sym typeface="Libre Franklin"/>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Libre Franklin"/>
                <a:ea typeface="Libre Franklin"/>
                <a:cs typeface="Libre Franklin"/>
                <a:sym typeface="Libre Franklin"/>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Libre Franklin"/>
                <a:ea typeface="Libre Franklin"/>
                <a:cs typeface="Libre Franklin"/>
                <a:sym typeface="Libre Franklin"/>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6" name="Shape 26"/>
        <p:cNvGrpSpPr/>
        <p:nvPr/>
      </p:nvGrpSpPr>
      <p:grpSpPr>
        <a:xfrm>
          <a:off x="0" y="0"/>
          <a:ext cx="0" cy="0"/>
          <a:chOff x="0" y="0"/>
          <a:chExt cx="0" cy="0"/>
        </a:xfrm>
      </p:grpSpPr>
      <p:sp>
        <p:nvSpPr>
          <p:cNvPr id="27" name="Google Shape;27;p26"/>
          <p:cNvSpPr txBox="1"/>
          <p:nvPr>
            <p:ph type="title"/>
          </p:nvPr>
        </p:nvSpPr>
        <p:spPr>
          <a:xfrm>
            <a:off x="415600" y="593367"/>
            <a:ext cx="11360700" cy="831300"/>
          </a:xfrm>
          <a:prstGeom prst="rect">
            <a:avLst/>
          </a:prstGeom>
          <a:noFill/>
          <a:ln>
            <a:noFill/>
          </a:ln>
        </p:spPr>
        <p:txBody>
          <a:bodyPr anchorCtr="0" anchor="t" bIns="121900" lIns="121900" spcFirstLastPara="1" rIns="121900" wrap="square" tIns="121900">
            <a:normAutofit/>
          </a:bodyPr>
          <a:lstStyle>
            <a:lvl1pPr lvl="0" algn="l">
              <a:lnSpc>
                <a:spcPct val="100000"/>
              </a:lnSpc>
              <a:spcBef>
                <a:spcPts val="0"/>
              </a:spcBef>
              <a:spcAft>
                <a:spcPts val="0"/>
              </a:spcAft>
              <a:buSzPts val="4000"/>
              <a:buNone/>
              <a:defRPr/>
            </a:lvl1pPr>
            <a:lvl2pPr lvl="1" algn="l">
              <a:lnSpc>
                <a:spcPct val="100000"/>
              </a:lnSpc>
              <a:spcBef>
                <a:spcPts val="0"/>
              </a:spcBef>
              <a:spcAft>
                <a:spcPts val="0"/>
              </a:spcAft>
              <a:buSzPts val="4000"/>
              <a:buNone/>
              <a:defRPr/>
            </a:lvl2pPr>
            <a:lvl3pPr lvl="2" algn="l">
              <a:lnSpc>
                <a:spcPct val="100000"/>
              </a:lnSpc>
              <a:spcBef>
                <a:spcPts val="0"/>
              </a:spcBef>
              <a:spcAft>
                <a:spcPts val="0"/>
              </a:spcAft>
              <a:buSzPts val="4000"/>
              <a:buNone/>
              <a:defRPr/>
            </a:lvl3pPr>
            <a:lvl4pPr lvl="3" algn="l">
              <a:lnSpc>
                <a:spcPct val="100000"/>
              </a:lnSpc>
              <a:spcBef>
                <a:spcPts val="0"/>
              </a:spcBef>
              <a:spcAft>
                <a:spcPts val="0"/>
              </a:spcAft>
              <a:buSzPts val="4000"/>
              <a:buNone/>
              <a:defRPr/>
            </a:lvl4pPr>
            <a:lvl5pPr lvl="4" algn="l">
              <a:lnSpc>
                <a:spcPct val="100000"/>
              </a:lnSpc>
              <a:spcBef>
                <a:spcPts val="0"/>
              </a:spcBef>
              <a:spcAft>
                <a:spcPts val="0"/>
              </a:spcAft>
              <a:buSzPts val="4000"/>
              <a:buNone/>
              <a:defRPr/>
            </a:lvl5pPr>
            <a:lvl6pPr lvl="5" algn="l">
              <a:lnSpc>
                <a:spcPct val="100000"/>
              </a:lnSpc>
              <a:spcBef>
                <a:spcPts val="0"/>
              </a:spcBef>
              <a:spcAft>
                <a:spcPts val="0"/>
              </a:spcAft>
              <a:buSzPts val="4000"/>
              <a:buNone/>
              <a:defRPr/>
            </a:lvl6pPr>
            <a:lvl7pPr lvl="6" algn="l">
              <a:lnSpc>
                <a:spcPct val="100000"/>
              </a:lnSpc>
              <a:spcBef>
                <a:spcPts val="0"/>
              </a:spcBef>
              <a:spcAft>
                <a:spcPts val="0"/>
              </a:spcAft>
              <a:buSzPts val="4000"/>
              <a:buNone/>
              <a:defRPr/>
            </a:lvl7pPr>
            <a:lvl8pPr lvl="7" algn="l">
              <a:lnSpc>
                <a:spcPct val="100000"/>
              </a:lnSpc>
              <a:spcBef>
                <a:spcPts val="0"/>
              </a:spcBef>
              <a:spcAft>
                <a:spcPts val="0"/>
              </a:spcAft>
              <a:buSzPts val="4000"/>
              <a:buNone/>
              <a:defRPr/>
            </a:lvl8pPr>
            <a:lvl9pPr lvl="8" algn="l">
              <a:lnSpc>
                <a:spcPct val="100000"/>
              </a:lnSpc>
              <a:spcBef>
                <a:spcPts val="0"/>
              </a:spcBef>
              <a:spcAft>
                <a:spcPts val="0"/>
              </a:spcAft>
              <a:buSzPts val="4000"/>
              <a:buNone/>
              <a:defRPr/>
            </a:lvl9pPr>
          </a:lstStyle>
          <a:p/>
        </p:txBody>
      </p:sp>
      <p:sp>
        <p:nvSpPr>
          <p:cNvPr id="28" name="Google Shape;28;p26"/>
          <p:cNvSpPr txBox="1"/>
          <p:nvPr>
            <p:ph idx="12" type="sldNum"/>
          </p:nvPr>
        </p:nvSpPr>
        <p:spPr>
          <a:xfrm>
            <a:off x="11330666" y="6251679"/>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9" name="Shape 29"/>
        <p:cNvGrpSpPr/>
        <p:nvPr/>
      </p:nvGrpSpPr>
      <p:grpSpPr>
        <a:xfrm>
          <a:off x="0" y="0"/>
          <a:ext cx="0" cy="0"/>
          <a:chOff x="0" y="0"/>
          <a:chExt cx="0" cy="0"/>
        </a:xfrm>
      </p:grpSpPr>
      <p:sp>
        <p:nvSpPr>
          <p:cNvPr id="30" name="Google Shape;30;p28"/>
          <p:cNvSpPr/>
          <p:nvPr/>
        </p:nvSpPr>
        <p:spPr>
          <a:xfrm>
            <a:off x="107600" y="3534800"/>
            <a:ext cx="11976900" cy="3215700"/>
          </a:xfrm>
          <a:prstGeom prst="rect">
            <a:avLst/>
          </a:prstGeom>
          <a:solidFill>
            <a:schemeClr val="accent2"/>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 name="Google Shape;31;p28"/>
          <p:cNvSpPr txBox="1"/>
          <p:nvPr>
            <p:ph type="ctrTitle"/>
          </p:nvPr>
        </p:nvSpPr>
        <p:spPr>
          <a:xfrm>
            <a:off x="647833" y="352633"/>
            <a:ext cx="10911600" cy="1964700"/>
          </a:xfrm>
          <a:prstGeom prst="rect">
            <a:avLst/>
          </a:prstGeom>
          <a:noFill/>
          <a:ln>
            <a:noFill/>
          </a:ln>
        </p:spPr>
        <p:txBody>
          <a:bodyPr anchorCtr="0" anchor="b" bIns="121900" lIns="121900" spcFirstLastPara="1" rIns="121900" wrap="square" tIns="121900">
            <a:normAutofit/>
          </a:bodyPr>
          <a:lstStyle>
            <a:lvl1pPr lvl="0" algn="l">
              <a:lnSpc>
                <a:spcPct val="100000"/>
              </a:lnSpc>
              <a:spcBef>
                <a:spcPts val="0"/>
              </a:spcBef>
              <a:spcAft>
                <a:spcPts val="0"/>
              </a:spcAft>
              <a:buSzPts val="5600"/>
              <a:buNone/>
              <a:defRPr sz="5600"/>
            </a:lvl1pPr>
            <a:lvl2pPr lvl="1" algn="l">
              <a:lnSpc>
                <a:spcPct val="100000"/>
              </a:lnSpc>
              <a:spcBef>
                <a:spcPts val="0"/>
              </a:spcBef>
              <a:spcAft>
                <a:spcPts val="0"/>
              </a:spcAft>
              <a:buSzPts val="5600"/>
              <a:buNone/>
              <a:defRPr sz="5600"/>
            </a:lvl2pPr>
            <a:lvl3pPr lvl="2" algn="l">
              <a:lnSpc>
                <a:spcPct val="100000"/>
              </a:lnSpc>
              <a:spcBef>
                <a:spcPts val="0"/>
              </a:spcBef>
              <a:spcAft>
                <a:spcPts val="0"/>
              </a:spcAft>
              <a:buSzPts val="5600"/>
              <a:buNone/>
              <a:defRPr sz="5600"/>
            </a:lvl3pPr>
            <a:lvl4pPr lvl="3" algn="l">
              <a:lnSpc>
                <a:spcPct val="100000"/>
              </a:lnSpc>
              <a:spcBef>
                <a:spcPts val="0"/>
              </a:spcBef>
              <a:spcAft>
                <a:spcPts val="0"/>
              </a:spcAft>
              <a:buSzPts val="5600"/>
              <a:buNone/>
              <a:defRPr sz="5600"/>
            </a:lvl4pPr>
            <a:lvl5pPr lvl="4" algn="l">
              <a:lnSpc>
                <a:spcPct val="100000"/>
              </a:lnSpc>
              <a:spcBef>
                <a:spcPts val="0"/>
              </a:spcBef>
              <a:spcAft>
                <a:spcPts val="0"/>
              </a:spcAft>
              <a:buSzPts val="5600"/>
              <a:buNone/>
              <a:defRPr sz="5600"/>
            </a:lvl5pPr>
            <a:lvl6pPr lvl="5" algn="l">
              <a:lnSpc>
                <a:spcPct val="100000"/>
              </a:lnSpc>
              <a:spcBef>
                <a:spcPts val="0"/>
              </a:spcBef>
              <a:spcAft>
                <a:spcPts val="0"/>
              </a:spcAft>
              <a:buSzPts val="5600"/>
              <a:buNone/>
              <a:defRPr sz="5600"/>
            </a:lvl6pPr>
            <a:lvl7pPr lvl="6" algn="l">
              <a:lnSpc>
                <a:spcPct val="100000"/>
              </a:lnSpc>
              <a:spcBef>
                <a:spcPts val="0"/>
              </a:spcBef>
              <a:spcAft>
                <a:spcPts val="0"/>
              </a:spcAft>
              <a:buSzPts val="5600"/>
              <a:buNone/>
              <a:defRPr sz="5600"/>
            </a:lvl7pPr>
            <a:lvl8pPr lvl="7" algn="l">
              <a:lnSpc>
                <a:spcPct val="100000"/>
              </a:lnSpc>
              <a:spcBef>
                <a:spcPts val="0"/>
              </a:spcBef>
              <a:spcAft>
                <a:spcPts val="0"/>
              </a:spcAft>
              <a:buSzPts val="5600"/>
              <a:buNone/>
              <a:defRPr sz="5600"/>
            </a:lvl8pPr>
            <a:lvl9pPr lvl="8" algn="l">
              <a:lnSpc>
                <a:spcPct val="100000"/>
              </a:lnSpc>
              <a:spcBef>
                <a:spcPts val="0"/>
              </a:spcBef>
              <a:spcAft>
                <a:spcPts val="0"/>
              </a:spcAft>
              <a:buSzPts val="5600"/>
              <a:buNone/>
              <a:defRPr sz="5600"/>
            </a:lvl9pPr>
          </a:lstStyle>
          <a:p/>
        </p:txBody>
      </p:sp>
      <p:sp>
        <p:nvSpPr>
          <p:cNvPr id="32" name="Google Shape;32;p28"/>
          <p:cNvSpPr txBox="1"/>
          <p:nvPr>
            <p:ph idx="1" type="subTitle"/>
          </p:nvPr>
        </p:nvSpPr>
        <p:spPr>
          <a:xfrm>
            <a:off x="647833" y="2317433"/>
            <a:ext cx="10911600" cy="1148100"/>
          </a:xfrm>
          <a:prstGeom prst="rect">
            <a:avLst/>
          </a:prstGeom>
          <a:noFill/>
          <a:ln>
            <a:noFill/>
          </a:ln>
        </p:spPr>
        <p:txBody>
          <a:bodyPr anchorCtr="0" anchor="t" bIns="121900" lIns="121900" spcFirstLastPara="1" rIns="121900" wrap="square" tIns="121900">
            <a:normAutofit/>
          </a:bodyPr>
          <a:lstStyle>
            <a:lvl1pPr lvl="0" algn="l">
              <a:lnSpc>
                <a:spcPct val="100000"/>
              </a:lnSpc>
              <a:spcBef>
                <a:spcPts val="0"/>
              </a:spcBef>
              <a:spcAft>
                <a:spcPts val="0"/>
              </a:spcAft>
              <a:buSzPts val="3200"/>
              <a:buNone/>
              <a:defRPr sz="3200"/>
            </a:lvl1pPr>
            <a:lvl2pPr lvl="1" algn="l">
              <a:lnSpc>
                <a:spcPct val="100000"/>
              </a:lnSpc>
              <a:spcBef>
                <a:spcPts val="0"/>
              </a:spcBef>
              <a:spcAft>
                <a:spcPts val="0"/>
              </a:spcAft>
              <a:buSzPts val="3200"/>
              <a:buNone/>
              <a:defRPr sz="3200"/>
            </a:lvl2pPr>
            <a:lvl3pPr lvl="2" algn="l">
              <a:lnSpc>
                <a:spcPct val="100000"/>
              </a:lnSpc>
              <a:spcBef>
                <a:spcPts val="0"/>
              </a:spcBef>
              <a:spcAft>
                <a:spcPts val="0"/>
              </a:spcAft>
              <a:buSzPts val="3200"/>
              <a:buNone/>
              <a:defRPr sz="3200"/>
            </a:lvl3pPr>
            <a:lvl4pPr lvl="3" algn="l">
              <a:lnSpc>
                <a:spcPct val="100000"/>
              </a:lnSpc>
              <a:spcBef>
                <a:spcPts val="0"/>
              </a:spcBef>
              <a:spcAft>
                <a:spcPts val="0"/>
              </a:spcAft>
              <a:buSzPts val="3200"/>
              <a:buNone/>
              <a:defRPr sz="3200"/>
            </a:lvl4pPr>
            <a:lvl5pPr lvl="4" algn="l">
              <a:lnSpc>
                <a:spcPct val="100000"/>
              </a:lnSpc>
              <a:spcBef>
                <a:spcPts val="0"/>
              </a:spcBef>
              <a:spcAft>
                <a:spcPts val="0"/>
              </a:spcAft>
              <a:buSzPts val="3200"/>
              <a:buNone/>
              <a:defRPr sz="3200"/>
            </a:lvl5pPr>
            <a:lvl6pPr lvl="5" algn="l">
              <a:lnSpc>
                <a:spcPct val="100000"/>
              </a:lnSpc>
              <a:spcBef>
                <a:spcPts val="0"/>
              </a:spcBef>
              <a:spcAft>
                <a:spcPts val="0"/>
              </a:spcAft>
              <a:buSzPts val="3200"/>
              <a:buNone/>
              <a:defRPr sz="3200"/>
            </a:lvl6pPr>
            <a:lvl7pPr lvl="6" algn="l">
              <a:lnSpc>
                <a:spcPct val="100000"/>
              </a:lnSpc>
              <a:spcBef>
                <a:spcPts val="0"/>
              </a:spcBef>
              <a:spcAft>
                <a:spcPts val="0"/>
              </a:spcAft>
              <a:buSzPts val="3200"/>
              <a:buNone/>
              <a:defRPr sz="3200"/>
            </a:lvl7pPr>
            <a:lvl8pPr lvl="7" algn="l">
              <a:lnSpc>
                <a:spcPct val="100000"/>
              </a:lnSpc>
              <a:spcBef>
                <a:spcPts val="0"/>
              </a:spcBef>
              <a:spcAft>
                <a:spcPts val="0"/>
              </a:spcAft>
              <a:buSzPts val="3200"/>
              <a:buNone/>
              <a:defRPr sz="3200"/>
            </a:lvl8pPr>
            <a:lvl9pPr lvl="8" algn="l">
              <a:lnSpc>
                <a:spcPct val="100000"/>
              </a:lnSpc>
              <a:spcBef>
                <a:spcPts val="0"/>
              </a:spcBef>
              <a:spcAft>
                <a:spcPts val="0"/>
              </a:spcAft>
              <a:buSzPts val="3200"/>
              <a:buNone/>
              <a:defRPr sz="3200"/>
            </a:lvl9pPr>
          </a:lstStyle>
          <a:p/>
        </p:txBody>
      </p:sp>
      <p:sp>
        <p:nvSpPr>
          <p:cNvPr id="33" name="Google Shape;33;p28"/>
          <p:cNvSpPr txBox="1"/>
          <p:nvPr>
            <p:ph idx="12" type="sldNum"/>
          </p:nvPr>
        </p:nvSpPr>
        <p:spPr>
          <a:xfrm>
            <a:off x="11330666" y="6251679"/>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4" name="Shape 34"/>
        <p:cNvGrpSpPr/>
        <p:nvPr/>
      </p:nvGrpSpPr>
      <p:grpSpPr>
        <a:xfrm>
          <a:off x="0" y="0"/>
          <a:ext cx="0" cy="0"/>
          <a:chOff x="0" y="0"/>
          <a:chExt cx="0" cy="0"/>
        </a:xfrm>
      </p:grpSpPr>
      <p:sp>
        <p:nvSpPr>
          <p:cNvPr id="35" name="Google Shape;35;p29"/>
          <p:cNvSpPr/>
          <p:nvPr/>
        </p:nvSpPr>
        <p:spPr>
          <a:xfrm>
            <a:off x="107600" y="3534800"/>
            <a:ext cx="11976900" cy="3215700"/>
          </a:xfrm>
          <a:prstGeom prst="rect">
            <a:avLst/>
          </a:prstGeom>
          <a:solidFill>
            <a:schemeClr val="accent2"/>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 name="Google Shape;36;p29"/>
          <p:cNvSpPr txBox="1"/>
          <p:nvPr>
            <p:ph type="title"/>
          </p:nvPr>
        </p:nvSpPr>
        <p:spPr>
          <a:xfrm>
            <a:off x="647833" y="2286000"/>
            <a:ext cx="10911600" cy="1047600"/>
          </a:xfrm>
          <a:prstGeom prst="rect">
            <a:avLst/>
          </a:prstGeom>
          <a:noFill/>
          <a:ln>
            <a:noFill/>
          </a:ln>
        </p:spPr>
        <p:txBody>
          <a:bodyPr anchorCtr="0" anchor="b" bIns="121900" lIns="121900" spcFirstLastPara="1" rIns="121900" wrap="square" tIns="12190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37" name="Google Shape;37;p29"/>
          <p:cNvSpPr txBox="1"/>
          <p:nvPr>
            <p:ph idx="12" type="sldNum"/>
          </p:nvPr>
        </p:nvSpPr>
        <p:spPr>
          <a:xfrm>
            <a:off x="11330666" y="6251679"/>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38" name="Shape 38"/>
        <p:cNvGrpSpPr/>
        <p:nvPr/>
      </p:nvGrpSpPr>
      <p:grpSpPr>
        <a:xfrm>
          <a:off x="0" y="0"/>
          <a:ext cx="0" cy="0"/>
          <a:chOff x="0" y="0"/>
          <a:chExt cx="0" cy="0"/>
        </a:xfrm>
      </p:grpSpPr>
      <p:sp>
        <p:nvSpPr>
          <p:cNvPr id="39" name="Google Shape;39;p30"/>
          <p:cNvSpPr txBox="1"/>
          <p:nvPr>
            <p:ph type="title"/>
          </p:nvPr>
        </p:nvSpPr>
        <p:spPr>
          <a:xfrm>
            <a:off x="415600" y="593367"/>
            <a:ext cx="11360700" cy="831300"/>
          </a:xfrm>
          <a:prstGeom prst="rect">
            <a:avLst/>
          </a:prstGeom>
          <a:noFill/>
          <a:ln>
            <a:noFill/>
          </a:ln>
        </p:spPr>
        <p:txBody>
          <a:bodyPr anchorCtr="0" anchor="t" bIns="121900" lIns="121900" spcFirstLastPara="1" rIns="121900" wrap="square" tIns="121900">
            <a:normAutofit/>
          </a:bodyPr>
          <a:lstStyle>
            <a:lvl1pPr lvl="0" algn="l">
              <a:lnSpc>
                <a:spcPct val="100000"/>
              </a:lnSpc>
              <a:spcBef>
                <a:spcPts val="0"/>
              </a:spcBef>
              <a:spcAft>
                <a:spcPts val="0"/>
              </a:spcAft>
              <a:buSzPts val="4000"/>
              <a:buNone/>
              <a:defRPr/>
            </a:lvl1pPr>
            <a:lvl2pPr lvl="1" algn="l">
              <a:lnSpc>
                <a:spcPct val="100000"/>
              </a:lnSpc>
              <a:spcBef>
                <a:spcPts val="0"/>
              </a:spcBef>
              <a:spcAft>
                <a:spcPts val="0"/>
              </a:spcAft>
              <a:buSzPts val="4000"/>
              <a:buNone/>
              <a:defRPr/>
            </a:lvl2pPr>
            <a:lvl3pPr lvl="2" algn="l">
              <a:lnSpc>
                <a:spcPct val="100000"/>
              </a:lnSpc>
              <a:spcBef>
                <a:spcPts val="0"/>
              </a:spcBef>
              <a:spcAft>
                <a:spcPts val="0"/>
              </a:spcAft>
              <a:buSzPts val="4000"/>
              <a:buNone/>
              <a:defRPr/>
            </a:lvl3pPr>
            <a:lvl4pPr lvl="3" algn="l">
              <a:lnSpc>
                <a:spcPct val="100000"/>
              </a:lnSpc>
              <a:spcBef>
                <a:spcPts val="0"/>
              </a:spcBef>
              <a:spcAft>
                <a:spcPts val="0"/>
              </a:spcAft>
              <a:buSzPts val="4000"/>
              <a:buNone/>
              <a:defRPr/>
            </a:lvl4pPr>
            <a:lvl5pPr lvl="4" algn="l">
              <a:lnSpc>
                <a:spcPct val="100000"/>
              </a:lnSpc>
              <a:spcBef>
                <a:spcPts val="0"/>
              </a:spcBef>
              <a:spcAft>
                <a:spcPts val="0"/>
              </a:spcAft>
              <a:buSzPts val="4000"/>
              <a:buNone/>
              <a:defRPr/>
            </a:lvl5pPr>
            <a:lvl6pPr lvl="5" algn="l">
              <a:lnSpc>
                <a:spcPct val="100000"/>
              </a:lnSpc>
              <a:spcBef>
                <a:spcPts val="0"/>
              </a:spcBef>
              <a:spcAft>
                <a:spcPts val="0"/>
              </a:spcAft>
              <a:buSzPts val="4000"/>
              <a:buNone/>
              <a:defRPr/>
            </a:lvl6pPr>
            <a:lvl7pPr lvl="6" algn="l">
              <a:lnSpc>
                <a:spcPct val="100000"/>
              </a:lnSpc>
              <a:spcBef>
                <a:spcPts val="0"/>
              </a:spcBef>
              <a:spcAft>
                <a:spcPts val="0"/>
              </a:spcAft>
              <a:buSzPts val="4000"/>
              <a:buNone/>
              <a:defRPr/>
            </a:lvl7pPr>
            <a:lvl8pPr lvl="7" algn="l">
              <a:lnSpc>
                <a:spcPct val="100000"/>
              </a:lnSpc>
              <a:spcBef>
                <a:spcPts val="0"/>
              </a:spcBef>
              <a:spcAft>
                <a:spcPts val="0"/>
              </a:spcAft>
              <a:buSzPts val="4000"/>
              <a:buNone/>
              <a:defRPr/>
            </a:lvl8pPr>
            <a:lvl9pPr lvl="8" algn="l">
              <a:lnSpc>
                <a:spcPct val="100000"/>
              </a:lnSpc>
              <a:spcBef>
                <a:spcPts val="0"/>
              </a:spcBef>
              <a:spcAft>
                <a:spcPts val="0"/>
              </a:spcAft>
              <a:buSzPts val="4000"/>
              <a:buNone/>
              <a:defRPr/>
            </a:lvl9pPr>
          </a:lstStyle>
          <a:p/>
        </p:txBody>
      </p:sp>
      <p:sp>
        <p:nvSpPr>
          <p:cNvPr id="40" name="Google Shape;40;p30"/>
          <p:cNvSpPr txBox="1"/>
          <p:nvPr>
            <p:ph idx="1" type="body"/>
          </p:nvPr>
        </p:nvSpPr>
        <p:spPr>
          <a:xfrm>
            <a:off x="415600" y="1536633"/>
            <a:ext cx="11360700" cy="4555200"/>
          </a:xfrm>
          <a:prstGeom prst="rect">
            <a:avLst/>
          </a:prstGeom>
          <a:noFill/>
          <a:ln>
            <a:noFill/>
          </a:ln>
        </p:spPr>
        <p:txBody>
          <a:bodyPr anchorCtr="0" anchor="t" bIns="121900" lIns="121900" spcFirstLastPara="1" rIns="121900" wrap="square" tIns="121900">
            <a:normAutofit/>
          </a:bodyPr>
          <a:lstStyle>
            <a:lvl1pPr indent="-381000" lvl="0" marL="457200" algn="l">
              <a:lnSpc>
                <a:spcPct val="115000"/>
              </a:lnSpc>
              <a:spcBef>
                <a:spcPts val="0"/>
              </a:spcBef>
              <a:spcAft>
                <a:spcPts val="0"/>
              </a:spcAft>
              <a:buSzPts val="2400"/>
              <a:buChar char="●"/>
              <a:defRPr/>
            </a:lvl1pPr>
            <a:lvl2pPr indent="-349250" lvl="1" marL="914400" algn="l">
              <a:lnSpc>
                <a:spcPct val="115000"/>
              </a:lnSpc>
              <a:spcBef>
                <a:spcPts val="0"/>
              </a:spcBef>
              <a:spcAft>
                <a:spcPts val="0"/>
              </a:spcAft>
              <a:buSzPts val="1900"/>
              <a:buChar char="○"/>
              <a:defRPr/>
            </a:lvl2pPr>
            <a:lvl3pPr indent="-349250" lvl="2" marL="1371600" algn="l">
              <a:lnSpc>
                <a:spcPct val="115000"/>
              </a:lnSpc>
              <a:spcBef>
                <a:spcPts val="0"/>
              </a:spcBef>
              <a:spcAft>
                <a:spcPts val="0"/>
              </a:spcAft>
              <a:buSzPts val="1900"/>
              <a:buChar char="■"/>
              <a:defRPr/>
            </a:lvl3pPr>
            <a:lvl4pPr indent="-349250" lvl="3" marL="1828800" algn="l">
              <a:lnSpc>
                <a:spcPct val="115000"/>
              </a:lnSpc>
              <a:spcBef>
                <a:spcPts val="0"/>
              </a:spcBef>
              <a:spcAft>
                <a:spcPts val="0"/>
              </a:spcAft>
              <a:buSzPts val="1900"/>
              <a:buChar char="●"/>
              <a:defRPr/>
            </a:lvl4pPr>
            <a:lvl5pPr indent="-349250" lvl="4" marL="2286000" algn="l">
              <a:lnSpc>
                <a:spcPct val="115000"/>
              </a:lnSpc>
              <a:spcBef>
                <a:spcPts val="0"/>
              </a:spcBef>
              <a:spcAft>
                <a:spcPts val="0"/>
              </a:spcAft>
              <a:buSzPts val="1900"/>
              <a:buChar char="○"/>
              <a:defRPr/>
            </a:lvl5pPr>
            <a:lvl6pPr indent="-349250" lvl="5" marL="2743200" algn="l">
              <a:lnSpc>
                <a:spcPct val="115000"/>
              </a:lnSpc>
              <a:spcBef>
                <a:spcPts val="0"/>
              </a:spcBef>
              <a:spcAft>
                <a:spcPts val="0"/>
              </a:spcAft>
              <a:buSzPts val="1900"/>
              <a:buChar char="■"/>
              <a:defRPr/>
            </a:lvl6pPr>
            <a:lvl7pPr indent="-349250" lvl="6" marL="3200400" algn="l">
              <a:lnSpc>
                <a:spcPct val="115000"/>
              </a:lnSpc>
              <a:spcBef>
                <a:spcPts val="0"/>
              </a:spcBef>
              <a:spcAft>
                <a:spcPts val="0"/>
              </a:spcAft>
              <a:buSzPts val="1900"/>
              <a:buChar char="●"/>
              <a:defRPr/>
            </a:lvl7pPr>
            <a:lvl8pPr indent="-349250" lvl="7" marL="3657600" algn="l">
              <a:lnSpc>
                <a:spcPct val="115000"/>
              </a:lnSpc>
              <a:spcBef>
                <a:spcPts val="0"/>
              </a:spcBef>
              <a:spcAft>
                <a:spcPts val="0"/>
              </a:spcAft>
              <a:buSzPts val="1900"/>
              <a:buChar char="○"/>
              <a:defRPr/>
            </a:lvl8pPr>
            <a:lvl9pPr indent="-349250" lvl="8" marL="4114800" algn="l">
              <a:lnSpc>
                <a:spcPct val="115000"/>
              </a:lnSpc>
              <a:spcBef>
                <a:spcPts val="0"/>
              </a:spcBef>
              <a:spcAft>
                <a:spcPts val="0"/>
              </a:spcAft>
              <a:buSzPts val="1900"/>
              <a:buChar char="■"/>
              <a:defRPr/>
            </a:lvl9pPr>
          </a:lstStyle>
          <a:p/>
        </p:txBody>
      </p:sp>
      <p:sp>
        <p:nvSpPr>
          <p:cNvPr id="41" name="Google Shape;41;p30"/>
          <p:cNvSpPr txBox="1"/>
          <p:nvPr>
            <p:ph idx="12" type="sldNum"/>
          </p:nvPr>
        </p:nvSpPr>
        <p:spPr>
          <a:xfrm>
            <a:off x="11330666" y="6251679"/>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42" name="Shape 42"/>
        <p:cNvGrpSpPr/>
        <p:nvPr/>
      </p:nvGrpSpPr>
      <p:grpSpPr>
        <a:xfrm>
          <a:off x="0" y="0"/>
          <a:ext cx="0" cy="0"/>
          <a:chOff x="0" y="0"/>
          <a:chExt cx="0" cy="0"/>
        </a:xfrm>
      </p:grpSpPr>
      <p:sp>
        <p:nvSpPr>
          <p:cNvPr id="43" name="Google Shape;43;p31"/>
          <p:cNvSpPr txBox="1"/>
          <p:nvPr>
            <p:ph type="title"/>
          </p:nvPr>
        </p:nvSpPr>
        <p:spPr>
          <a:xfrm>
            <a:off x="415600" y="593367"/>
            <a:ext cx="11360700" cy="831300"/>
          </a:xfrm>
          <a:prstGeom prst="rect">
            <a:avLst/>
          </a:prstGeom>
          <a:noFill/>
          <a:ln>
            <a:noFill/>
          </a:ln>
        </p:spPr>
        <p:txBody>
          <a:bodyPr anchorCtr="0" anchor="t" bIns="121900" lIns="121900" spcFirstLastPara="1" rIns="121900" wrap="square" tIns="121900">
            <a:normAutofit/>
          </a:bodyPr>
          <a:lstStyle>
            <a:lvl1pPr lvl="0" algn="l">
              <a:lnSpc>
                <a:spcPct val="100000"/>
              </a:lnSpc>
              <a:spcBef>
                <a:spcPts val="0"/>
              </a:spcBef>
              <a:spcAft>
                <a:spcPts val="0"/>
              </a:spcAft>
              <a:buSzPts val="4000"/>
              <a:buNone/>
              <a:defRPr/>
            </a:lvl1pPr>
            <a:lvl2pPr lvl="1" algn="l">
              <a:lnSpc>
                <a:spcPct val="100000"/>
              </a:lnSpc>
              <a:spcBef>
                <a:spcPts val="0"/>
              </a:spcBef>
              <a:spcAft>
                <a:spcPts val="0"/>
              </a:spcAft>
              <a:buSzPts val="4000"/>
              <a:buNone/>
              <a:defRPr/>
            </a:lvl2pPr>
            <a:lvl3pPr lvl="2" algn="l">
              <a:lnSpc>
                <a:spcPct val="100000"/>
              </a:lnSpc>
              <a:spcBef>
                <a:spcPts val="0"/>
              </a:spcBef>
              <a:spcAft>
                <a:spcPts val="0"/>
              </a:spcAft>
              <a:buSzPts val="4000"/>
              <a:buNone/>
              <a:defRPr/>
            </a:lvl3pPr>
            <a:lvl4pPr lvl="3" algn="l">
              <a:lnSpc>
                <a:spcPct val="100000"/>
              </a:lnSpc>
              <a:spcBef>
                <a:spcPts val="0"/>
              </a:spcBef>
              <a:spcAft>
                <a:spcPts val="0"/>
              </a:spcAft>
              <a:buSzPts val="4000"/>
              <a:buNone/>
              <a:defRPr/>
            </a:lvl4pPr>
            <a:lvl5pPr lvl="4" algn="l">
              <a:lnSpc>
                <a:spcPct val="100000"/>
              </a:lnSpc>
              <a:spcBef>
                <a:spcPts val="0"/>
              </a:spcBef>
              <a:spcAft>
                <a:spcPts val="0"/>
              </a:spcAft>
              <a:buSzPts val="4000"/>
              <a:buNone/>
              <a:defRPr/>
            </a:lvl5pPr>
            <a:lvl6pPr lvl="5" algn="l">
              <a:lnSpc>
                <a:spcPct val="100000"/>
              </a:lnSpc>
              <a:spcBef>
                <a:spcPts val="0"/>
              </a:spcBef>
              <a:spcAft>
                <a:spcPts val="0"/>
              </a:spcAft>
              <a:buSzPts val="4000"/>
              <a:buNone/>
              <a:defRPr/>
            </a:lvl6pPr>
            <a:lvl7pPr lvl="6" algn="l">
              <a:lnSpc>
                <a:spcPct val="100000"/>
              </a:lnSpc>
              <a:spcBef>
                <a:spcPts val="0"/>
              </a:spcBef>
              <a:spcAft>
                <a:spcPts val="0"/>
              </a:spcAft>
              <a:buSzPts val="4000"/>
              <a:buNone/>
              <a:defRPr/>
            </a:lvl7pPr>
            <a:lvl8pPr lvl="7" algn="l">
              <a:lnSpc>
                <a:spcPct val="100000"/>
              </a:lnSpc>
              <a:spcBef>
                <a:spcPts val="0"/>
              </a:spcBef>
              <a:spcAft>
                <a:spcPts val="0"/>
              </a:spcAft>
              <a:buSzPts val="4000"/>
              <a:buNone/>
              <a:defRPr/>
            </a:lvl8pPr>
            <a:lvl9pPr lvl="8" algn="l">
              <a:lnSpc>
                <a:spcPct val="100000"/>
              </a:lnSpc>
              <a:spcBef>
                <a:spcPts val="0"/>
              </a:spcBef>
              <a:spcAft>
                <a:spcPts val="0"/>
              </a:spcAft>
              <a:buSzPts val="4000"/>
              <a:buNone/>
              <a:defRPr/>
            </a:lvl9pPr>
          </a:lstStyle>
          <a:p/>
        </p:txBody>
      </p:sp>
      <p:sp>
        <p:nvSpPr>
          <p:cNvPr id="44" name="Google Shape;44;p31"/>
          <p:cNvSpPr txBox="1"/>
          <p:nvPr>
            <p:ph idx="1" type="body"/>
          </p:nvPr>
        </p:nvSpPr>
        <p:spPr>
          <a:xfrm>
            <a:off x="415600" y="1536633"/>
            <a:ext cx="5333100" cy="4555200"/>
          </a:xfrm>
          <a:prstGeom prst="rect">
            <a:avLst/>
          </a:prstGeom>
          <a:noFill/>
          <a:ln>
            <a:noFill/>
          </a:ln>
        </p:spPr>
        <p:txBody>
          <a:bodyPr anchorCtr="0" anchor="t" bIns="121900" lIns="121900" spcFirstLastPara="1" rIns="121900" wrap="square" tIns="121900">
            <a:normAutofit/>
          </a:bodyPr>
          <a:lstStyle>
            <a:lvl1pPr indent="-349250" lvl="0" marL="457200" algn="l">
              <a:lnSpc>
                <a:spcPct val="115000"/>
              </a:lnSpc>
              <a:spcBef>
                <a:spcPts val="0"/>
              </a:spcBef>
              <a:spcAft>
                <a:spcPts val="0"/>
              </a:spcAft>
              <a:buSzPts val="1900"/>
              <a:buChar char="●"/>
              <a:defRPr sz="1900"/>
            </a:lvl1pPr>
            <a:lvl2pPr indent="-330200" lvl="1" marL="914400" algn="l">
              <a:lnSpc>
                <a:spcPct val="115000"/>
              </a:lnSpc>
              <a:spcBef>
                <a:spcPts val="0"/>
              </a:spcBef>
              <a:spcAft>
                <a:spcPts val="0"/>
              </a:spcAft>
              <a:buSzPts val="1600"/>
              <a:buChar char="○"/>
              <a:defRPr sz="1600"/>
            </a:lvl2pPr>
            <a:lvl3pPr indent="-330200" lvl="2" marL="1371600" algn="l">
              <a:lnSpc>
                <a:spcPct val="115000"/>
              </a:lnSpc>
              <a:spcBef>
                <a:spcPts val="0"/>
              </a:spcBef>
              <a:spcAft>
                <a:spcPts val="0"/>
              </a:spcAft>
              <a:buSzPts val="1600"/>
              <a:buChar char="■"/>
              <a:defRPr sz="1600"/>
            </a:lvl3pPr>
            <a:lvl4pPr indent="-330200" lvl="3" marL="1828800" algn="l">
              <a:lnSpc>
                <a:spcPct val="115000"/>
              </a:lnSpc>
              <a:spcBef>
                <a:spcPts val="0"/>
              </a:spcBef>
              <a:spcAft>
                <a:spcPts val="0"/>
              </a:spcAft>
              <a:buSzPts val="1600"/>
              <a:buChar char="●"/>
              <a:defRPr sz="1600"/>
            </a:lvl4pPr>
            <a:lvl5pPr indent="-330200" lvl="4" marL="2286000" algn="l">
              <a:lnSpc>
                <a:spcPct val="115000"/>
              </a:lnSpc>
              <a:spcBef>
                <a:spcPts val="0"/>
              </a:spcBef>
              <a:spcAft>
                <a:spcPts val="0"/>
              </a:spcAft>
              <a:buSzPts val="1600"/>
              <a:buChar char="○"/>
              <a:defRPr sz="1600"/>
            </a:lvl5pPr>
            <a:lvl6pPr indent="-330200" lvl="5" marL="2743200" algn="l">
              <a:lnSpc>
                <a:spcPct val="115000"/>
              </a:lnSpc>
              <a:spcBef>
                <a:spcPts val="0"/>
              </a:spcBef>
              <a:spcAft>
                <a:spcPts val="0"/>
              </a:spcAft>
              <a:buSzPts val="1600"/>
              <a:buChar char="■"/>
              <a:defRPr sz="1600"/>
            </a:lvl6pPr>
            <a:lvl7pPr indent="-330200" lvl="6" marL="3200400" algn="l">
              <a:lnSpc>
                <a:spcPct val="115000"/>
              </a:lnSpc>
              <a:spcBef>
                <a:spcPts val="0"/>
              </a:spcBef>
              <a:spcAft>
                <a:spcPts val="0"/>
              </a:spcAft>
              <a:buSzPts val="1600"/>
              <a:buChar char="●"/>
              <a:defRPr sz="1600"/>
            </a:lvl7pPr>
            <a:lvl8pPr indent="-330200" lvl="7" marL="3657600" algn="l">
              <a:lnSpc>
                <a:spcPct val="115000"/>
              </a:lnSpc>
              <a:spcBef>
                <a:spcPts val="0"/>
              </a:spcBef>
              <a:spcAft>
                <a:spcPts val="0"/>
              </a:spcAft>
              <a:buSzPts val="1600"/>
              <a:buChar char="○"/>
              <a:defRPr sz="1600"/>
            </a:lvl8pPr>
            <a:lvl9pPr indent="-330200" lvl="8" marL="4114800" algn="l">
              <a:lnSpc>
                <a:spcPct val="115000"/>
              </a:lnSpc>
              <a:spcBef>
                <a:spcPts val="0"/>
              </a:spcBef>
              <a:spcAft>
                <a:spcPts val="0"/>
              </a:spcAft>
              <a:buSzPts val="1600"/>
              <a:buChar char="■"/>
              <a:defRPr sz="1600"/>
            </a:lvl9pPr>
          </a:lstStyle>
          <a:p/>
        </p:txBody>
      </p:sp>
      <p:sp>
        <p:nvSpPr>
          <p:cNvPr id="45" name="Google Shape;45;p31"/>
          <p:cNvSpPr txBox="1"/>
          <p:nvPr>
            <p:ph idx="2" type="body"/>
          </p:nvPr>
        </p:nvSpPr>
        <p:spPr>
          <a:xfrm>
            <a:off x="6443200" y="1536633"/>
            <a:ext cx="5333100" cy="4555200"/>
          </a:xfrm>
          <a:prstGeom prst="rect">
            <a:avLst/>
          </a:prstGeom>
          <a:noFill/>
          <a:ln>
            <a:noFill/>
          </a:ln>
        </p:spPr>
        <p:txBody>
          <a:bodyPr anchorCtr="0" anchor="t" bIns="121900" lIns="121900" spcFirstLastPara="1" rIns="121900" wrap="square" tIns="121900">
            <a:normAutofit/>
          </a:bodyPr>
          <a:lstStyle>
            <a:lvl1pPr indent="-349250" lvl="0" marL="457200" algn="l">
              <a:lnSpc>
                <a:spcPct val="115000"/>
              </a:lnSpc>
              <a:spcBef>
                <a:spcPts val="0"/>
              </a:spcBef>
              <a:spcAft>
                <a:spcPts val="0"/>
              </a:spcAft>
              <a:buSzPts val="1900"/>
              <a:buChar char="●"/>
              <a:defRPr sz="1900"/>
            </a:lvl1pPr>
            <a:lvl2pPr indent="-330200" lvl="1" marL="914400" algn="l">
              <a:lnSpc>
                <a:spcPct val="115000"/>
              </a:lnSpc>
              <a:spcBef>
                <a:spcPts val="0"/>
              </a:spcBef>
              <a:spcAft>
                <a:spcPts val="0"/>
              </a:spcAft>
              <a:buSzPts val="1600"/>
              <a:buChar char="○"/>
              <a:defRPr sz="1600"/>
            </a:lvl2pPr>
            <a:lvl3pPr indent="-330200" lvl="2" marL="1371600" algn="l">
              <a:lnSpc>
                <a:spcPct val="115000"/>
              </a:lnSpc>
              <a:spcBef>
                <a:spcPts val="0"/>
              </a:spcBef>
              <a:spcAft>
                <a:spcPts val="0"/>
              </a:spcAft>
              <a:buSzPts val="1600"/>
              <a:buChar char="■"/>
              <a:defRPr sz="1600"/>
            </a:lvl3pPr>
            <a:lvl4pPr indent="-330200" lvl="3" marL="1828800" algn="l">
              <a:lnSpc>
                <a:spcPct val="115000"/>
              </a:lnSpc>
              <a:spcBef>
                <a:spcPts val="0"/>
              </a:spcBef>
              <a:spcAft>
                <a:spcPts val="0"/>
              </a:spcAft>
              <a:buSzPts val="1600"/>
              <a:buChar char="●"/>
              <a:defRPr sz="1600"/>
            </a:lvl4pPr>
            <a:lvl5pPr indent="-330200" lvl="4" marL="2286000" algn="l">
              <a:lnSpc>
                <a:spcPct val="115000"/>
              </a:lnSpc>
              <a:spcBef>
                <a:spcPts val="0"/>
              </a:spcBef>
              <a:spcAft>
                <a:spcPts val="0"/>
              </a:spcAft>
              <a:buSzPts val="1600"/>
              <a:buChar char="○"/>
              <a:defRPr sz="1600"/>
            </a:lvl5pPr>
            <a:lvl6pPr indent="-330200" lvl="5" marL="2743200" algn="l">
              <a:lnSpc>
                <a:spcPct val="115000"/>
              </a:lnSpc>
              <a:spcBef>
                <a:spcPts val="0"/>
              </a:spcBef>
              <a:spcAft>
                <a:spcPts val="0"/>
              </a:spcAft>
              <a:buSzPts val="1600"/>
              <a:buChar char="■"/>
              <a:defRPr sz="1600"/>
            </a:lvl6pPr>
            <a:lvl7pPr indent="-330200" lvl="6" marL="3200400" algn="l">
              <a:lnSpc>
                <a:spcPct val="115000"/>
              </a:lnSpc>
              <a:spcBef>
                <a:spcPts val="0"/>
              </a:spcBef>
              <a:spcAft>
                <a:spcPts val="0"/>
              </a:spcAft>
              <a:buSzPts val="1600"/>
              <a:buChar char="●"/>
              <a:defRPr sz="1600"/>
            </a:lvl7pPr>
            <a:lvl8pPr indent="-330200" lvl="7" marL="3657600" algn="l">
              <a:lnSpc>
                <a:spcPct val="115000"/>
              </a:lnSpc>
              <a:spcBef>
                <a:spcPts val="0"/>
              </a:spcBef>
              <a:spcAft>
                <a:spcPts val="0"/>
              </a:spcAft>
              <a:buSzPts val="1600"/>
              <a:buChar char="○"/>
              <a:defRPr sz="1600"/>
            </a:lvl8pPr>
            <a:lvl9pPr indent="-330200" lvl="8" marL="4114800" algn="l">
              <a:lnSpc>
                <a:spcPct val="115000"/>
              </a:lnSpc>
              <a:spcBef>
                <a:spcPts val="0"/>
              </a:spcBef>
              <a:spcAft>
                <a:spcPts val="0"/>
              </a:spcAft>
              <a:buSzPts val="1600"/>
              <a:buChar char="■"/>
              <a:defRPr sz="1600"/>
            </a:lvl9pPr>
          </a:lstStyle>
          <a:p/>
        </p:txBody>
      </p:sp>
      <p:sp>
        <p:nvSpPr>
          <p:cNvPr id="46" name="Google Shape;46;p31"/>
          <p:cNvSpPr txBox="1"/>
          <p:nvPr>
            <p:ph idx="12" type="sldNum"/>
          </p:nvPr>
        </p:nvSpPr>
        <p:spPr>
          <a:xfrm>
            <a:off x="11330666" y="6251679"/>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47" name="Shape 47"/>
        <p:cNvGrpSpPr/>
        <p:nvPr/>
      </p:nvGrpSpPr>
      <p:grpSpPr>
        <a:xfrm>
          <a:off x="0" y="0"/>
          <a:ext cx="0" cy="0"/>
          <a:chOff x="0" y="0"/>
          <a:chExt cx="0" cy="0"/>
        </a:xfrm>
      </p:grpSpPr>
      <p:sp>
        <p:nvSpPr>
          <p:cNvPr id="48" name="Google Shape;48;p32"/>
          <p:cNvSpPr txBox="1"/>
          <p:nvPr>
            <p:ph type="title"/>
          </p:nvPr>
        </p:nvSpPr>
        <p:spPr>
          <a:xfrm>
            <a:off x="415600" y="740800"/>
            <a:ext cx="3744000" cy="1007700"/>
          </a:xfrm>
          <a:prstGeom prst="rect">
            <a:avLst/>
          </a:prstGeom>
          <a:noFill/>
          <a:ln>
            <a:noFill/>
          </a:ln>
        </p:spPr>
        <p:txBody>
          <a:bodyPr anchorCtr="0" anchor="b" bIns="121900" lIns="121900" spcFirstLastPara="1" rIns="121900" wrap="square" tIns="121900">
            <a:normAutofit/>
          </a:bodyPr>
          <a:lstStyle>
            <a:lvl1pPr lvl="0" algn="l">
              <a:lnSpc>
                <a:spcPct val="100000"/>
              </a:lnSpc>
              <a:spcBef>
                <a:spcPts val="0"/>
              </a:spcBef>
              <a:spcAft>
                <a:spcPts val="0"/>
              </a:spcAft>
              <a:buSzPts val="3200"/>
              <a:buNone/>
              <a:defRPr sz="3200"/>
            </a:lvl1pPr>
            <a:lvl2pPr lvl="1" algn="l">
              <a:lnSpc>
                <a:spcPct val="100000"/>
              </a:lnSpc>
              <a:spcBef>
                <a:spcPts val="0"/>
              </a:spcBef>
              <a:spcAft>
                <a:spcPts val="0"/>
              </a:spcAft>
              <a:buSzPts val="3200"/>
              <a:buNone/>
              <a:defRPr sz="3200"/>
            </a:lvl2pPr>
            <a:lvl3pPr lvl="2" algn="l">
              <a:lnSpc>
                <a:spcPct val="100000"/>
              </a:lnSpc>
              <a:spcBef>
                <a:spcPts val="0"/>
              </a:spcBef>
              <a:spcAft>
                <a:spcPts val="0"/>
              </a:spcAft>
              <a:buSzPts val="3200"/>
              <a:buNone/>
              <a:defRPr sz="3200"/>
            </a:lvl3pPr>
            <a:lvl4pPr lvl="3" algn="l">
              <a:lnSpc>
                <a:spcPct val="100000"/>
              </a:lnSpc>
              <a:spcBef>
                <a:spcPts val="0"/>
              </a:spcBef>
              <a:spcAft>
                <a:spcPts val="0"/>
              </a:spcAft>
              <a:buSzPts val="3200"/>
              <a:buNone/>
              <a:defRPr sz="3200"/>
            </a:lvl4pPr>
            <a:lvl5pPr lvl="4" algn="l">
              <a:lnSpc>
                <a:spcPct val="100000"/>
              </a:lnSpc>
              <a:spcBef>
                <a:spcPts val="0"/>
              </a:spcBef>
              <a:spcAft>
                <a:spcPts val="0"/>
              </a:spcAft>
              <a:buSzPts val="3200"/>
              <a:buNone/>
              <a:defRPr sz="3200"/>
            </a:lvl5pPr>
            <a:lvl6pPr lvl="5" algn="l">
              <a:lnSpc>
                <a:spcPct val="100000"/>
              </a:lnSpc>
              <a:spcBef>
                <a:spcPts val="0"/>
              </a:spcBef>
              <a:spcAft>
                <a:spcPts val="0"/>
              </a:spcAft>
              <a:buSzPts val="3200"/>
              <a:buNone/>
              <a:defRPr sz="3200"/>
            </a:lvl6pPr>
            <a:lvl7pPr lvl="6" algn="l">
              <a:lnSpc>
                <a:spcPct val="100000"/>
              </a:lnSpc>
              <a:spcBef>
                <a:spcPts val="0"/>
              </a:spcBef>
              <a:spcAft>
                <a:spcPts val="0"/>
              </a:spcAft>
              <a:buSzPts val="3200"/>
              <a:buNone/>
              <a:defRPr sz="3200"/>
            </a:lvl7pPr>
            <a:lvl8pPr lvl="7" algn="l">
              <a:lnSpc>
                <a:spcPct val="100000"/>
              </a:lnSpc>
              <a:spcBef>
                <a:spcPts val="0"/>
              </a:spcBef>
              <a:spcAft>
                <a:spcPts val="0"/>
              </a:spcAft>
              <a:buSzPts val="3200"/>
              <a:buNone/>
              <a:defRPr sz="3200"/>
            </a:lvl8pPr>
            <a:lvl9pPr lvl="8" algn="l">
              <a:lnSpc>
                <a:spcPct val="100000"/>
              </a:lnSpc>
              <a:spcBef>
                <a:spcPts val="0"/>
              </a:spcBef>
              <a:spcAft>
                <a:spcPts val="0"/>
              </a:spcAft>
              <a:buSzPts val="3200"/>
              <a:buNone/>
              <a:defRPr sz="3200"/>
            </a:lvl9pPr>
          </a:lstStyle>
          <a:p/>
        </p:txBody>
      </p:sp>
      <p:sp>
        <p:nvSpPr>
          <p:cNvPr id="49" name="Google Shape;49;p32"/>
          <p:cNvSpPr txBox="1"/>
          <p:nvPr>
            <p:ph idx="1" type="body"/>
          </p:nvPr>
        </p:nvSpPr>
        <p:spPr>
          <a:xfrm>
            <a:off x="415600" y="1852800"/>
            <a:ext cx="3744000" cy="4239300"/>
          </a:xfrm>
          <a:prstGeom prst="rect">
            <a:avLst/>
          </a:prstGeom>
          <a:noFill/>
          <a:ln>
            <a:noFill/>
          </a:ln>
        </p:spPr>
        <p:txBody>
          <a:bodyPr anchorCtr="0" anchor="t" bIns="121900" lIns="121900" spcFirstLastPara="1" rIns="121900" wrap="square" tIns="121900">
            <a:normAutofit/>
          </a:bodyPr>
          <a:lstStyle>
            <a:lvl1pPr indent="-330200" lvl="0" marL="457200" algn="l">
              <a:lnSpc>
                <a:spcPct val="115000"/>
              </a:lnSpc>
              <a:spcBef>
                <a:spcPts val="0"/>
              </a:spcBef>
              <a:spcAft>
                <a:spcPts val="0"/>
              </a:spcAft>
              <a:buSzPts val="1600"/>
              <a:buChar char="●"/>
              <a:defRPr sz="1600"/>
            </a:lvl1pPr>
            <a:lvl2pPr indent="-330200" lvl="1" marL="914400" algn="l">
              <a:lnSpc>
                <a:spcPct val="115000"/>
              </a:lnSpc>
              <a:spcBef>
                <a:spcPts val="0"/>
              </a:spcBef>
              <a:spcAft>
                <a:spcPts val="0"/>
              </a:spcAft>
              <a:buSzPts val="1600"/>
              <a:buChar char="○"/>
              <a:defRPr sz="1600"/>
            </a:lvl2pPr>
            <a:lvl3pPr indent="-330200" lvl="2" marL="1371600" algn="l">
              <a:lnSpc>
                <a:spcPct val="115000"/>
              </a:lnSpc>
              <a:spcBef>
                <a:spcPts val="0"/>
              </a:spcBef>
              <a:spcAft>
                <a:spcPts val="0"/>
              </a:spcAft>
              <a:buSzPts val="1600"/>
              <a:buChar char="■"/>
              <a:defRPr sz="1600"/>
            </a:lvl3pPr>
            <a:lvl4pPr indent="-330200" lvl="3" marL="1828800" algn="l">
              <a:lnSpc>
                <a:spcPct val="115000"/>
              </a:lnSpc>
              <a:spcBef>
                <a:spcPts val="0"/>
              </a:spcBef>
              <a:spcAft>
                <a:spcPts val="0"/>
              </a:spcAft>
              <a:buSzPts val="1600"/>
              <a:buChar char="●"/>
              <a:defRPr sz="1600"/>
            </a:lvl4pPr>
            <a:lvl5pPr indent="-330200" lvl="4" marL="2286000" algn="l">
              <a:lnSpc>
                <a:spcPct val="115000"/>
              </a:lnSpc>
              <a:spcBef>
                <a:spcPts val="0"/>
              </a:spcBef>
              <a:spcAft>
                <a:spcPts val="0"/>
              </a:spcAft>
              <a:buSzPts val="1600"/>
              <a:buChar char="○"/>
              <a:defRPr sz="1600"/>
            </a:lvl5pPr>
            <a:lvl6pPr indent="-330200" lvl="5" marL="2743200" algn="l">
              <a:lnSpc>
                <a:spcPct val="115000"/>
              </a:lnSpc>
              <a:spcBef>
                <a:spcPts val="0"/>
              </a:spcBef>
              <a:spcAft>
                <a:spcPts val="0"/>
              </a:spcAft>
              <a:buSzPts val="1600"/>
              <a:buChar char="■"/>
              <a:defRPr sz="1600"/>
            </a:lvl6pPr>
            <a:lvl7pPr indent="-330200" lvl="6" marL="3200400" algn="l">
              <a:lnSpc>
                <a:spcPct val="115000"/>
              </a:lnSpc>
              <a:spcBef>
                <a:spcPts val="0"/>
              </a:spcBef>
              <a:spcAft>
                <a:spcPts val="0"/>
              </a:spcAft>
              <a:buSzPts val="1600"/>
              <a:buChar char="●"/>
              <a:defRPr sz="1600"/>
            </a:lvl7pPr>
            <a:lvl8pPr indent="-330200" lvl="7" marL="3657600" algn="l">
              <a:lnSpc>
                <a:spcPct val="115000"/>
              </a:lnSpc>
              <a:spcBef>
                <a:spcPts val="0"/>
              </a:spcBef>
              <a:spcAft>
                <a:spcPts val="0"/>
              </a:spcAft>
              <a:buSzPts val="1600"/>
              <a:buChar char="○"/>
              <a:defRPr sz="1600"/>
            </a:lvl8pPr>
            <a:lvl9pPr indent="-330200" lvl="8" marL="4114800" algn="l">
              <a:lnSpc>
                <a:spcPct val="115000"/>
              </a:lnSpc>
              <a:spcBef>
                <a:spcPts val="0"/>
              </a:spcBef>
              <a:spcAft>
                <a:spcPts val="0"/>
              </a:spcAft>
              <a:buSzPts val="1600"/>
              <a:buChar char="■"/>
              <a:defRPr sz="1600"/>
            </a:lvl9pPr>
          </a:lstStyle>
          <a:p/>
        </p:txBody>
      </p:sp>
      <p:sp>
        <p:nvSpPr>
          <p:cNvPr id="50" name="Google Shape;50;p32"/>
          <p:cNvSpPr txBox="1"/>
          <p:nvPr>
            <p:ph idx="12" type="sldNum"/>
          </p:nvPr>
        </p:nvSpPr>
        <p:spPr>
          <a:xfrm>
            <a:off x="11330666" y="6251679"/>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2"/>
        </a:solidFill>
      </p:bgPr>
    </p:bg>
    <p:spTree>
      <p:nvGrpSpPr>
        <p:cNvPr id="51" name="Shape 51"/>
        <p:cNvGrpSpPr/>
        <p:nvPr/>
      </p:nvGrpSpPr>
      <p:grpSpPr>
        <a:xfrm>
          <a:off x="0" y="0"/>
          <a:ext cx="0" cy="0"/>
          <a:chOff x="0" y="0"/>
          <a:chExt cx="0" cy="0"/>
        </a:xfrm>
      </p:grpSpPr>
      <p:sp>
        <p:nvSpPr>
          <p:cNvPr id="52" name="Google Shape;52;p33"/>
          <p:cNvSpPr txBox="1"/>
          <p:nvPr>
            <p:ph type="title"/>
          </p:nvPr>
        </p:nvSpPr>
        <p:spPr>
          <a:xfrm>
            <a:off x="653667" y="701800"/>
            <a:ext cx="7472100" cy="5454300"/>
          </a:xfrm>
          <a:prstGeom prst="rect">
            <a:avLst/>
          </a:prstGeom>
          <a:noFill/>
          <a:ln>
            <a:noFill/>
          </a:ln>
        </p:spPr>
        <p:txBody>
          <a:bodyPr anchorCtr="0" anchor="ctr" bIns="121900" lIns="121900" spcFirstLastPara="1" rIns="121900" wrap="square" tIns="121900">
            <a:normAutofit/>
          </a:bodyPr>
          <a:lstStyle>
            <a:lvl1pPr lvl="0" algn="l">
              <a:lnSpc>
                <a:spcPct val="100000"/>
              </a:lnSpc>
              <a:spcBef>
                <a:spcPts val="0"/>
              </a:spcBef>
              <a:spcAft>
                <a:spcPts val="0"/>
              </a:spcAft>
              <a:buClr>
                <a:schemeClr val="lt1"/>
              </a:buClr>
              <a:buSzPts val="6400"/>
              <a:buNone/>
              <a:defRPr sz="6400">
                <a:solidFill>
                  <a:schemeClr val="lt1"/>
                </a:solidFill>
              </a:defRPr>
            </a:lvl1pPr>
            <a:lvl2pPr lvl="1" algn="l">
              <a:lnSpc>
                <a:spcPct val="100000"/>
              </a:lnSpc>
              <a:spcBef>
                <a:spcPts val="0"/>
              </a:spcBef>
              <a:spcAft>
                <a:spcPts val="0"/>
              </a:spcAft>
              <a:buClr>
                <a:schemeClr val="lt1"/>
              </a:buClr>
              <a:buSzPts val="6400"/>
              <a:buNone/>
              <a:defRPr sz="6400">
                <a:solidFill>
                  <a:schemeClr val="lt1"/>
                </a:solidFill>
              </a:defRPr>
            </a:lvl2pPr>
            <a:lvl3pPr lvl="2" algn="l">
              <a:lnSpc>
                <a:spcPct val="100000"/>
              </a:lnSpc>
              <a:spcBef>
                <a:spcPts val="0"/>
              </a:spcBef>
              <a:spcAft>
                <a:spcPts val="0"/>
              </a:spcAft>
              <a:buClr>
                <a:schemeClr val="lt1"/>
              </a:buClr>
              <a:buSzPts val="6400"/>
              <a:buNone/>
              <a:defRPr sz="6400">
                <a:solidFill>
                  <a:schemeClr val="lt1"/>
                </a:solidFill>
              </a:defRPr>
            </a:lvl3pPr>
            <a:lvl4pPr lvl="3" algn="l">
              <a:lnSpc>
                <a:spcPct val="100000"/>
              </a:lnSpc>
              <a:spcBef>
                <a:spcPts val="0"/>
              </a:spcBef>
              <a:spcAft>
                <a:spcPts val="0"/>
              </a:spcAft>
              <a:buClr>
                <a:schemeClr val="lt1"/>
              </a:buClr>
              <a:buSzPts val="6400"/>
              <a:buNone/>
              <a:defRPr sz="6400">
                <a:solidFill>
                  <a:schemeClr val="lt1"/>
                </a:solidFill>
              </a:defRPr>
            </a:lvl4pPr>
            <a:lvl5pPr lvl="4" algn="l">
              <a:lnSpc>
                <a:spcPct val="100000"/>
              </a:lnSpc>
              <a:spcBef>
                <a:spcPts val="0"/>
              </a:spcBef>
              <a:spcAft>
                <a:spcPts val="0"/>
              </a:spcAft>
              <a:buClr>
                <a:schemeClr val="lt1"/>
              </a:buClr>
              <a:buSzPts val="6400"/>
              <a:buNone/>
              <a:defRPr sz="6400">
                <a:solidFill>
                  <a:schemeClr val="lt1"/>
                </a:solidFill>
              </a:defRPr>
            </a:lvl5pPr>
            <a:lvl6pPr lvl="5" algn="l">
              <a:lnSpc>
                <a:spcPct val="100000"/>
              </a:lnSpc>
              <a:spcBef>
                <a:spcPts val="0"/>
              </a:spcBef>
              <a:spcAft>
                <a:spcPts val="0"/>
              </a:spcAft>
              <a:buClr>
                <a:schemeClr val="lt1"/>
              </a:buClr>
              <a:buSzPts val="6400"/>
              <a:buNone/>
              <a:defRPr sz="6400">
                <a:solidFill>
                  <a:schemeClr val="lt1"/>
                </a:solidFill>
              </a:defRPr>
            </a:lvl6pPr>
            <a:lvl7pPr lvl="6" algn="l">
              <a:lnSpc>
                <a:spcPct val="100000"/>
              </a:lnSpc>
              <a:spcBef>
                <a:spcPts val="0"/>
              </a:spcBef>
              <a:spcAft>
                <a:spcPts val="0"/>
              </a:spcAft>
              <a:buClr>
                <a:schemeClr val="lt1"/>
              </a:buClr>
              <a:buSzPts val="6400"/>
              <a:buNone/>
              <a:defRPr sz="6400">
                <a:solidFill>
                  <a:schemeClr val="lt1"/>
                </a:solidFill>
              </a:defRPr>
            </a:lvl7pPr>
            <a:lvl8pPr lvl="7" algn="l">
              <a:lnSpc>
                <a:spcPct val="100000"/>
              </a:lnSpc>
              <a:spcBef>
                <a:spcPts val="0"/>
              </a:spcBef>
              <a:spcAft>
                <a:spcPts val="0"/>
              </a:spcAft>
              <a:buClr>
                <a:schemeClr val="lt1"/>
              </a:buClr>
              <a:buSzPts val="6400"/>
              <a:buNone/>
              <a:defRPr sz="6400">
                <a:solidFill>
                  <a:schemeClr val="lt1"/>
                </a:solidFill>
              </a:defRPr>
            </a:lvl8pPr>
            <a:lvl9pPr lvl="8" algn="l">
              <a:lnSpc>
                <a:spcPct val="100000"/>
              </a:lnSpc>
              <a:spcBef>
                <a:spcPts val="0"/>
              </a:spcBef>
              <a:spcAft>
                <a:spcPts val="0"/>
              </a:spcAft>
              <a:buClr>
                <a:schemeClr val="lt1"/>
              </a:buClr>
              <a:buSzPts val="6400"/>
              <a:buNone/>
              <a:defRPr sz="6400">
                <a:solidFill>
                  <a:schemeClr val="lt1"/>
                </a:solidFill>
              </a:defRPr>
            </a:lvl9pPr>
          </a:lstStyle>
          <a:p/>
        </p:txBody>
      </p:sp>
      <p:sp>
        <p:nvSpPr>
          <p:cNvPr id="53" name="Google Shape;53;p33"/>
          <p:cNvSpPr txBox="1"/>
          <p:nvPr>
            <p:ph idx="12" type="sldNum"/>
          </p:nvPr>
        </p:nvSpPr>
        <p:spPr>
          <a:xfrm>
            <a:off x="11330666" y="6251679"/>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6"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plum">
    <p:bg>
      <p:bgPr>
        <a:solidFill>
          <a:schemeClr val="lt1"/>
        </a:solidFill>
      </p:bgPr>
    </p:bg>
    <p:spTree>
      <p:nvGrpSpPr>
        <p:cNvPr id="9" name="Shape 9"/>
        <p:cNvGrpSpPr/>
        <p:nvPr/>
      </p:nvGrpSpPr>
      <p:grpSpPr>
        <a:xfrm>
          <a:off x="0" y="0"/>
          <a:ext cx="0" cy="0"/>
          <a:chOff x="0" y="0"/>
          <a:chExt cx="0" cy="0"/>
        </a:xfrm>
      </p:grpSpPr>
      <p:sp>
        <p:nvSpPr>
          <p:cNvPr id="10" name="Google Shape;10;p24"/>
          <p:cNvSpPr txBox="1"/>
          <p:nvPr>
            <p:ph type="title"/>
          </p:nvPr>
        </p:nvSpPr>
        <p:spPr>
          <a:xfrm>
            <a:off x="415600" y="593367"/>
            <a:ext cx="11360700" cy="831300"/>
          </a:xfrm>
          <a:prstGeom prst="rect">
            <a:avLst/>
          </a:prstGeom>
          <a:noFill/>
          <a:ln>
            <a:noFill/>
          </a:ln>
        </p:spPr>
        <p:txBody>
          <a:bodyPr anchorCtr="0" anchor="t" bIns="121900" lIns="121900" spcFirstLastPara="1" rIns="121900" wrap="square" tIns="121900">
            <a:normAutofit/>
          </a:bodyPr>
          <a:lstStyle>
            <a:lvl1pPr lvl="0" marR="0" rtl="0" algn="l">
              <a:lnSpc>
                <a:spcPct val="100000"/>
              </a:lnSpc>
              <a:spcBef>
                <a:spcPts val="0"/>
              </a:spcBef>
              <a:spcAft>
                <a:spcPts val="0"/>
              </a:spcAft>
              <a:buClr>
                <a:schemeClr val="dk2"/>
              </a:buClr>
              <a:buSzPts val="4000"/>
              <a:buFont typeface="Raleway"/>
              <a:buNone/>
              <a:defRPr b="1" i="0" sz="4000" u="none" cap="none" strike="noStrike">
                <a:solidFill>
                  <a:schemeClr val="dk2"/>
                </a:solidFill>
                <a:latin typeface="Raleway"/>
                <a:ea typeface="Raleway"/>
                <a:cs typeface="Raleway"/>
                <a:sym typeface="Raleway"/>
              </a:defRPr>
            </a:lvl1pPr>
            <a:lvl2pPr lvl="1" marR="0" rtl="0" algn="l">
              <a:lnSpc>
                <a:spcPct val="100000"/>
              </a:lnSpc>
              <a:spcBef>
                <a:spcPts val="0"/>
              </a:spcBef>
              <a:spcAft>
                <a:spcPts val="0"/>
              </a:spcAft>
              <a:buClr>
                <a:schemeClr val="dk2"/>
              </a:buClr>
              <a:buSzPts val="4000"/>
              <a:buFont typeface="Raleway"/>
              <a:buNone/>
              <a:defRPr b="1" i="0" sz="4000" u="none" cap="none" strike="noStrike">
                <a:solidFill>
                  <a:schemeClr val="dk2"/>
                </a:solidFill>
                <a:latin typeface="Raleway"/>
                <a:ea typeface="Raleway"/>
                <a:cs typeface="Raleway"/>
                <a:sym typeface="Raleway"/>
              </a:defRPr>
            </a:lvl2pPr>
            <a:lvl3pPr lvl="2" marR="0" rtl="0" algn="l">
              <a:lnSpc>
                <a:spcPct val="100000"/>
              </a:lnSpc>
              <a:spcBef>
                <a:spcPts val="0"/>
              </a:spcBef>
              <a:spcAft>
                <a:spcPts val="0"/>
              </a:spcAft>
              <a:buClr>
                <a:schemeClr val="dk2"/>
              </a:buClr>
              <a:buSzPts val="4000"/>
              <a:buFont typeface="Raleway"/>
              <a:buNone/>
              <a:defRPr b="1" i="0" sz="4000" u="none" cap="none" strike="noStrike">
                <a:solidFill>
                  <a:schemeClr val="dk2"/>
                </a:solidFill>
                <a:latin typeface="Raleway"/>
                <a:ea typeface="Raleway"/>
                <a:cs typeface="Raleway"/>
                <a:sym typeface="Raleway"/>
              </a:defRPr>
            </a:lvl3pPr>
            <a:lvl4pPr lvl="3" marR="0" rtl="0" algn="l">
              <a:lnSpc>
                <a:spcPct val="100000"/>
              </a:lnSpc>
              <a:spcBef>
                <a:spcPts val="0"/>
              </a:spcBef>
              <a:spcAft>
                <a:spcPts val="0"/>
              </a:spcAft>
              <a:buClr>
                <a:schemeClr val="dk2"/>
              </a:buClr>
              <a:buSzPts val="4000"/>
              <a:buFont typeface="Raleway"/>
              <a:buNone/>
              <a:defRPr b="1" i="0" sz="4000" u="none" cap="none" strike="noStrike">
                <a:solidFill>
                  <a:schemeClr val="dk2"/>
                </a:solidFill>
                <a:latin typeface="Raleway"/>
                <a:ea typeface="Raleway"/>
                <a:cs typeface="Raleway"/>
                <a:sym typeface="Raleway"/>
              </a:defRPr>
            </a:lvl4pPr>
            <a:lvl5pPr lvl="4" marR="0" rtl="0" algn="l">
              <a:lnSpc>
                <a:spcPct val="100000"/>
              </a:lnSpc>
              <a:spcBef>
                <a:spcPts val="0"/>
              </a:spcBef>
              <a:spcAft>
                <a:spcPts val="0"/>
              </a:spcAft>
              <a:buClr>
                <a:schemeClr val="dk2"/>
              </a:buClr>
              <a:buSzPts val="4000"/>
              <a:buFont typeface="Raleway"/>
              <a:buNone/>
              <a:defRPr b="1" i="0" sz="4000" u="none" cap="none" strike="noStrike">
                <a:solidFill>
                  <a:schemeClr val="dk2"/>
                </a:solidFill>
                <a:latin typeface="Raleway"/>
                <a:ea typeface="Raleway"/>
                <a:cs typeface="Raleway"/>
                <a:sym typeface="Raleway"/>
              </a:defRPr>
            </a:lvl5pPr>
            <a:lvl6pPr lvl="5" marR="0" rtl="0" algn="l">
              <a:lnSpc>
                <a:spcPct val="100000"/>
              </a:lnSpc>
              <a:spcBef>
                <a:spcPts val="0"/>
              </a:spcBef>
              <a:spcAft>
                <a:spcPts val="0"/>
              </a:spcAft>
              <a:buClr>
                <a:schemeClr val="dk2"/>
              </a:buClr>
              <a:buSzPts val="4000"/>
              <a:buFont typeface="Raleway"/>
              <a:buNone/>
              <a:defRPr b="1" i="0" sz="4000" u="none" cap="none" strike="noStrike">
                <a:solidFill>
                  <a:schemeClr val="dk2"/>
                </a:solidFill>
                <a:latin typeface="Raleway"/>
                <a:ea typeface="Raleway"/>
                <a:cs typeface="Raleway"/>
                <a:sym typeface="Raleway"/>
              </a:defRPr>
            </a:lvl6pPr>
            <a:lvl7pPr lvl="6" marR="0" rtl="0" algn="l">
              <a:lnSpc>
                <a:spcPct val="100000"/>
              </a:lnSpc>
              <a:spcBef>
                <a:spcPts val="0"/>
              </a:spcBef>
              <a:spcAft>
                <a:spcPts val="0"/>
              </a:spcAft>
              <a:buClr>
                <a:schemeClr val="dk2"/>
              </a:buClr>
              <a:buSzPts val="4000"/>
              <a:buFont typeface="Raleway"/>
              <a:buNone/>
              <a:defRPr b="1" i="0" sz="4000" u="none" cap="none" strike="noStrike">
                <a:solidFill>
                  <a:schemeClr val="dk2"/>
                </a:solidFill>
                <a:latin typeface="Raleway"/>
                <a:ea typeface="Raleway"/>
                <a:cs typeface="Raleway"/>
                <a:sym typeface="Raleway"/>
              </a:defRPr>
            </a:lvl7pPr>
            <a:lvl8pPr lvl="7" marR="0" rtl="0" algn="l">
              <a:lnSpc>
                <a:spcPct val="100000"/>
              </a:lnSpc>
              <a:spcBef>
                <a:spcPts val="0"/>
              </a:spcBef>
              <a:spcAft>
                <a:spcPts val="0"/>
              </a:spcAft>
              <a:buClr>
                <a:schemeClr val="dk2"/>
              </a:buClr>
              <a:buSzPts val="4000"/>
              <a:buFont typeface="Raleway"/>
              <a:buNone/>
              <a:defRPr b="1" i="0" sz="4000" u="none" cap="none" strike="noStrike">
                <a:solidFill>
                  <a:schemeClr val="dk2"/>
                </a:solidFill>
                <a:latin typeface="Raleway"/>
                <a:ea typeface="Raleway"/>
                <a:cs typeface="Raleway"/>
                <a:sym typeface="Raleway"/>
              </a:defRPr>
            </a:lvl8pPr>
            <a:lvl9pPr lvl="8" marR="0" rtl="0" algn="l">
              <a:lnSpc>
                <a:spcPct val="100000"/>
              </a:lnSpc>
              <a:spcBef>
                <a:spcPts val="0"/>
              </a:spcBef>
              <a:spcAft>
                <a:spcPts val="0"/>
              </a:spcAft>
              <a:buClr>
                <a:schemeClr val="dk2"/>
              </a:buClr>
              <a:buSzPts val="4000"/>
              <a:buFont typeface="Raleway"/>
              <a:buNone/>
              <a:defRPr b="1" i="0" sz="4000" u="none" cap="none" strike="noStrike">
                <a:solidFill>
                  <a:schemeClr val="dk2"/>
                </a:solidFill>
                <a:latin typeface="Raleway"/>
                <a:ea typeface="Raleway"/>
                <a:cs typeface="Raleway"/>
                <a:sym typeface="Raleway"/>
              </a:defRPr>
            </a:lvl9pPr>
          </a:lstStyle>
          <a:p/>
        </p:txBody>
      </p:sp>
      <p:sp>
        <p:nvSpPr>
          <p:cNvPr id="11" name="Google Shape;11;p24"/>
          <p:cNvSpPr txBox="1"/>
          <p:nvPr>
            <p:ph idx="1" type="body"/>
          </p:nvPr>
        </p:nvSpPr>
        <p:spPr>
          <a:xfrm>
            <a:off x="415600" y="1536633"/>
            <a:ext cx="11360700" cy="4555200"/>
          </a:xfrm>
          <a:prstGeom prst="rect">
            <a:avLst/>
          </a:prstGeom>
          <a:noFill/>
          <a:ln>
            <a:noFill/>
          </a:ln>
        </p:spPr>
        <p:txBody>
          <a:bodyPr anchorCtr="0" anchor="t" bIns="121900" lIns="121900" spcFirstLastPara="1" rIns="121900" wrap="square" tIns="121900">
            <a:normAutofit/>
          </a:bodyPr>
          <a:lstStyle>
            <a:lvl1pPr indent="-381000" lvl="0" marL="457200" marR="0" rtl="0" algn="l">
              <a:lnSpc>
                <a:spcPct val="115000"/>
              </a:lnSpc>
              <a:spcBef>
                <a:spcPts val="0"/>
              </a:spcBef>
              <a:spcAft>
                <a:spcPts val="0"/>
              </a:spcAft>
              <a:buClr>
                <a:schemeClr val="lt2"/>
              </a:buClr>
              <a:buSzPts val="2400"/>
              <a:buFont typeface="Arial"/>
              <a:buChar char="●"/>
              <a:defRPr b="0" i="0" sz="2400" u="none" cap="none" strike="noStrike">
                <a:solidFill>
                  <a:schemeClr val="lt2"/>
                </a:solidFill>
                <a:latin typeface="Arial"/>
                <a:ea typeface="Arial"/>
                <a:cs typeface="Arial"/>
                <a:sym typeface="Arial"/>
              </a:defRPr>
            </a:lvl1pPr>
            <a:lvl2pPr indent="-349250" lvl="1" marL="914400" marR="0" rtl="0" algn="l">
              <a:lnSpc>
                <a:spcPct val="115000"/>
              </a:lnSpc>
              <a:spcBef>
                <a:spcPts val="0"/>
              </a:spcBef>
              <a:spcAft>
                <a:spcPts val="0"/>
              </a:spcAft>
              <a:buClr>
                <a:schemeClr val="lt2"/>
              </a:buClr>
              <a:buSzPts val="1900"/>
              <a:buFont typeface="Arial"/>
              <a:buChar char="○"/>
              <a:defRPr b="0" i="0" sz="1900" u="none" cap="none" strike="noStrike">
                <a:solidFill>
                  <a:schemeClr val="lt2"/>
                </a:solidFill>
                <a:latin typeface="Arial"/>
                <a:ea typeface="Arial"/>
                <a:cs typeface="Arial"/>
                <a:sym typeface="Arial"/>
              </a:defRPr>
            </a:lvl2pPr>
            <a:lvl3pPr indent="-349250" lvl="2" marL="1371600" marR="0" rtl="0" algn="l">
              <a:lnSpc>
                <a:spcPct val="115000"/>
              </a:lnSpc>
              <a:spcBef>
                <a:spcPts val="0"/>
              </a:spcBef>
              <a:spcAft>
                <a:spcPts val="0"/>
              </a:spcAft>
              <a:buClr>
                <a:schemeClr val="lt2"/>
              </a:buClr>
              <a:buSzPts val="1900"/>
              <a:buFont typeface="Arial"/>
              <a:buChar char="■"/>
              <a:defRPr b="0" i="0" sz="1900" u="none" cap="none" strike="noStrike">
                <a:solidFill>
                  <a:schemeClr val="lt2"/>
                </a:solidFill>
                <a:latin typeface="Arial"/>
                <a:ea typeface="Arial"/>
                <a:cs typeface="Arial"/>
                <a:sym typeface="Arial"/>
              </a:defRPr>
            </a:lvl3pPr>
            <a:lvl4pPr indent="-349250" lvl="3" marL="1828800" marR="0" rtl="0" algn="l">
              <a:lnSpc>
                <a:spcPct val="115000"/>
              </a:lnSpc>
              <a:spcBef>
                <a:spcPts val="0"/>
              </a:spcBef>
              <a:spcAft>
                <a:spcPts val="0"/>
              </a:spcAft>
              <a:buClr>
                <a:schemeClr val="lt2"/>
              </a:buClr>
              <a:buSzPts val="1900"/>
              <a:buFont typeface="Arial"/>
              <a:buChar char="●"/>
              <a:defRPr b="0" i="0" sz="1900" u="none" cap="none" strike="noStrike">
                <a:solidFill>
                  <a:schemeClr val="lt2"/>
                </a:solidFill>
                <a:latin typeface="Arial"/>
                <a:ea typeface="Arial"/>
                <a:cs typeface="Arial"/>
                <a:sym typeface="Arial"/>
              </a:defRPr>
            </a:lvl4pPr>
            <a:lvl5pPr indent="-349250" lvl="4" marL="2286000" marR="0" rtl="0" algn="l">
              <a:lnSpc>
                <a:spcPct val="115000"/>
              </a:lnSpc>
              <a:spcBef>
                <a:spcPts val="0"/>
              </a:spcBef>
              <a:spcAft>
                <a:spcPts val="0"/>
              </a:spcAft>
              <a:buClr>
                <a:schemeClr val="lt2"/>
              </a:buClr>
              <a:buSzPts val="1900"/>
              <a:buFont typeface="Arial"/>
              <a:buChar char="○"/>
              <a:defRPr b="0" i="0" sz="1900" u="none" cap="none" strike="noStrike">
                <a:solidFill>
                  <a:schemeClr val="lt2"/>
                </a:solidFill>
                <a:latin typeface="Arial"/>
                <a:ea typeface="Arial"/>
                <a:cs typeface="Arial"/>
                <a:sym typeface="Arial"/>
              </a:defRPr>
            </a:lvl5pPr>
            <a:lvl6pPr indent="-349250" lvl="5" marL="2743200" marR="0" rtl="0" algn="l">
              <a:lnSpc>
                <a:spcPct val="115000"/>
              </a:lnSpc>
              <a:spcBef>
                <a:spcPts val="0"/>
              </a:spcBef>
              <a:spcAft>
                <a:spcPts val="0"/>
              </a:spcAft>
              <a:buClr>
                <a:schemeClr val="lt2"/>
              </a:buClr>
              <a:buSzPts val="1900"/>
              <a:buFont typeface="Arial"/>
              <a:buChar char="■"/>
              <a:defRPr b="0" i="0" sz="1900" u="none" cap="none" strike="noStrike">
                <a:solidFill>
                  <a:schemeClr val="lt2"/>
                </a:solidFill>
                <a:latin typeface="Arial"/>
                <a:ea typeface="Arial"/>
                <a:cs typeface="Arial"/>
                <a:sym typeface="Arial"/>
              </a:defRPr>
            </a:lvl6pPr>
            <a:lvl7pPr indent="-349250" lvl="6" marL="3200400" marR="0" rtl="0" algn="l">
              <a:lnSpc>
                <a:spcPct val="115000"/>
              </a:lnSpc>
              <a:spcBef>
                <a:spcPts val="0"/>
              </a:spcBef>
              <a:spcAft>
                <a:spcPts val="0"/>
              </a:spcAft>
              <a:buClr>
                <a:schemeClr val="lt2"/>
              </a:buClr>
              <a:buSzPts val="1900"/>
              <a:buFont typeface="Arial"/>
              <a:buChar char="●"/>
              <a:defRPr b="0" i="0" sz="1900" u="none" cap="none" strike="noStrike">
                <a:solidFill>
                  <a:schemeClr val="lt2"/>
                </a:solidFill>
                <a:latin typeface="Arial"/>
                <a:ea typeface="Arial"/>
                <a:cs typeface="Arial"/>
                <a:sym typeface="Arial"/>
              </a:defRPr>
            </a:lvl7pPr>
            <a:lvl8pPr indent="-349250" lvl="7" marL="3657600" marR="0" rtl="0" algn="l">
              <a:lnSpc>
                <a:spcPct val="115000"/>
              </a:lnSpc>
              <a:spcBef>
                <a:spcPts val="0"/>
              </a:spcBef>
              <a:spcAft>
                <a:spcPts val="0"/>
              </a:spcAft>
              <a:buClr>
                <a:schemeClr val="lt2"/>
              </a:buClr>
              <a:buSzPts val="1900"/>
              <a:buFont typeface="Arial"/>
              <a:buChar char="○"/>
              <a:defRPr b="0" i="0" sz="1900" u="none" cap="none" strike="noStrike">
                <a:solidFill>
                  <a:schemeClr val="lt2"/>
                </a:solidFill>
                <a:latin typeface="Arial"/>
                <a:ea typeface="Arial"/>
                <a:cs typeface="Arial"/>
                <a:sym typeface="Arial"/>
              </a:defRPr>
            </a:lvl8pPr>
            <a:lvl9pPr indent="-349250" lvl="8" marL="4114800" marR="0" rtl="0" algn="l">
              <a:lnSpc>
                <a:spcPct val="115000"/>
              </a:lnSpc>
              <a:spcBef>
                <a:spcPts val="0"/>
              </a:spcBef>
              <a:spcAft>
                <a:spcPts val="0"/>
              </a:spcAft>
              <a:buClr>
                <a:schemeClr val="lt2"/>
              </a:buClr>
              <a:buSzPts val="1900"/>
              <a:buFont typeface="Arial"/>
              <a:buChar char="■"/>
              <a:defRPr b="0" i="0" sz="1900" u="none" cap="none" strike="noStrike">
                <a:solidFill>
                  <a:schemeClr val="lt2"/>
                </a:solidFill>
                <a:latin typeface="Arial"/>
                <a:ea typeface="Arial"/>
                <a:cs typeface="Arial"/>
                <a:sym typeface="Arial"/>
              </a:defRPr>
            </a:lvl9pPr>
          </a:lstStyle>
          <a:p/>
        </p:txBody>
      </p:sp>
      <p:sp>
        <p:nvSpPr>
          <p:cNvPr id="12" name="Google Shape;12;p24"/>
          <p:cNvSpPr txBox="1"/>
          <p:nvPr>
            <p:ph idx="12" type="sldNum"/>
          </p:nvPr>
        </p:nvSpPr>
        <p:spPr>
          <a:xfrm>
            <a:off x="11330666" y="6251679"/>
            <a:ext cx="731700" cy="524700"/>
          </a:xfrm>
          <a:prstGeom prst="rect">
            <a:avLst/>
          </a:prstGeom>
          <a:noFill/>
          <a:ln>
            <a:noFill/>
          </a:ln>
        </p:spPr>
        <p:txBody>
          <a:bodyPr anchorCtr="0" anchor="ctr" bIns="121900" lIns="121900" spcFirstLastPara="1" rIns="121900" wrap="square" tIns="121900">
            <a:normAutofit/>
          </a:bodyPr>
          <a:lstStyle>
            <a:lvl1pPr indent="0" lvl="0" marL="0" marR="0" rtl="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300"/>
              <a:buFont typeface="Arial"/>
              <a:buNone/>
              <a:defRPr b="0" i="0" sz="1300" u="none" cap="none" strike="noStrike">
                <a:solidFill>
                  <a:schemeClr val="lt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2.png"/><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2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0.png"/><Relationship Id="rId4" Type="http://schemas.openxmlformats.org/officeDocument/2006/relationships/image" Target="../media/image6.png"/><Relationship Id="rId5" Type="http://schemas.openxmlformats.org/officeDocument/2006/relationships/image" Target="../media/image2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6.png"/><Relationship Id="rId4" Type="http://schemas.openxmlformats.org/officeDocument/2006/relationships/image" Target="../media/image3.png"/><Relationship Id="rId5"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7.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16.png"/><Relationship Id="rId4" Type="http://schemas.openxmlformats.org/officeDocument/2006/relationships/image" Target="../media/image3.png"/><Relationship Id="rId5"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9.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2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1"/>
          <p:cNvSpPr txBox="1"/>
          <p:nvPr>
            <p:ph type="title"/>
          </p:nvPr>
        </p:nvSpPr>
        <p:spPr>
          <a:xfrm>
            <a:off x="1371600" y="685800"/>
            <a:ext cx="9601200" cy="1485900"/>
          </a:xfrm>
          <a:prstGeom prst="rect">
            <a:avLst/>
          </a:prstGeom>
          <a:noFill/>
          <a:ln>
            <a:noFill/>
          </a:ln>
        </p:spPr>
        <p:txBody>
          <a:bodyPr anchorCtr="0" anchor="t" bIns="45700" lIns="91425" spcFirstLastPara="1" rIns="91425" wrap="square" tIns="45700">
            <a:normAutofit/>
          </a:bodyPr>
          <a:lstStyle/>
          <a:p>
            <a:pPr indent="0" lvl="0" marL="0" rtl="0" algn="l">
              <a:lnSpc>
                <a:spcPct val="89000"/>
              </a:lnSpc>
              <a:spcBef>
                <a:spcPts val="0"/>
              </a:spcBef>
              <a:spcAft>
                <a:spcPts val="0"/>
              </a:spcAft>
              <a:buSzPts val="1800"/>
              <a:buNone/>
            </a:pPr>
            <a:r>
              <a:rPr lang="en-US"/>
              <a:t>Trees</a:t>
            </a:r>
            <a:endParaRPr/>
          </a:p>
        </p:txBody>
      </p:sp>
      <p:pic>
        <p:nvPicPr>
          <p:cNvPr id="89" name="Google Shape;89;p1"/>
          <p:cNvPicPr preferRelativeResize="0"/>
          <p:nvPr/>
        </p:nvPicPr>
        <p:blipFill rotWithShape="1">
          <a:blip r:embed="rId3">
            <a:alphaModFix/>
          </a:blip>
          <a:srcRect b="53243" l="31828" r="0" t="9384"/>
          <a:stretch/>
        </p:blipFill>
        <p:spPr>
          <a:xfrm>
            <a:off x="0" y="1855300"/>
            <a:ext cx="12192000" cy="5012975"/>
          </a:xfrm>
          <a:prstGeom prst="rect">
            <a:avLst/>
          </a:prstGeom>
          <a:noFill/>
          <a:ln>
            <a:noFill/>
          </a:ln>
        </p:spPr>
      </p:pic>
      <p:sp>
        <p:nvSpPr>
          <p:cNvPr id="90" name="Google Shape;90;p1"/>
          <p:cNvSpPr txBox="1"/>
          <p:nvPr/>
        </p:nvSpPr>
        <p:spPr>
          <a:xfrm>
            <a:off x="5887200" y="685800"/>
            <a:ext cx="5085600" cy="5541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2400"/>
              <a:buFont typeface="Arial"/>
              <a:buNone/>
            </a:pPr>
            <a:r>
              <a:rPr b="0" i="0" lang="en-US" sz="2400" u="none" cap="none" strike="noStrike">
                <a:solidFill>
                  <a:schemeClr val="lt2"/>
                </a:solidFill>
                <a:latin typeface="Arial"/>
                <a:ea typeface="Arial"/>
                <a:cs typeface="Arial"/>
                <a:sym typeface="Arial"/>
              </a:rPr>
              <a:t>Amazing Earth - First Grade</a:t>
            </a:r>
            <a:endParaRPr b="0" i="0" sz="2400" u="none" cap="none" strike="noStrike">
              <a:solidFill>
                <a:schemeClr val="lt2"/>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pic>
        <p:nvPicPr>
          <p:cNvPr id="151" name="Google Shape;151;g3a258b778f7_0_37"/>
          <p:cNvPicPr preferRelativeResize="0"/>
          <p:nvPr/>
        </p:nvPicPr>
        <p:blipFill rotWithShape="1">
          <a:blip r:embed="rId3">
            <a:alphaModFix/>
          </a:blip>
          <a:srcRect b="0" l="0" r="13081" t="11862"/>
          <a:stretch/>
        </p:blipFill>
        <p:spPr>
          <a:xfrm>
            <a:off x="4244175" y="0"/>
            <a:ext cx="7947824" cy="6858000"/>
          </a:xfrm>
          <a:prstGeom prst="rect">
            <a:avLst/>
          </a:prstGeom>
          <a:noFill/>
          <a:ln>
            <a:noFill/>
          </a:ln>
        </p:spPr>
      </p:pic>
      <p:sp>
        <p:nvSpPr>
          <p:cNvPr id="152" name="Google Shape;152;g3a258b778f7_0_37"/>
          <p:cNvSpPr txBox="1"/>
          <p:nvPr>
            <p:ph type="title"/>
          </p:nvPr>
        </p:nvSpPr>
        <p:spPr>
          <a:xfrm>
            <a:off x="434075" y="461100"/>
            <a:ext cx="4800600" cy="2146800"/>
          </a:xfrm>
          <a:prstGeom prst="rect">
            <a:avLst/>
          </a:prstGeom>
          <a:noFill/>
          <a:ln>
            <a:noFill/>
          </a:ln>
        </p:spPr>
        <p:txBody>
          <a:bodyPr anchorCtr="0" anchor="t" bIns="45700" lIns="91425" spcFirstLastPara="1" rIns="91425" wrap="square" tIns="45700">
            <a:normAutofit/>
          </a:bodyPr>
          <a:lstStyle/>
          <a:p>
            <a:pPr indent="0" lvl="0" marL="0" rtl="0" algn="l">
              <a:lnSpc>
                <a:spcPct val="89000"/>
              </a:lnSpc>
              <a:spcBef>
                <a:spcPts val="0"/>
              </a:spcBef>
              <a:spcAft>
                <a:spcPts val="0"/>
              </a:spcAft>
              <a:buSzPts val="4400"/>
              <a:buNone/>
            </a:pPr>
            <a:r>
              <a:rPr lang="en-US"/>
              <a:t>Tallest Tree</a:t>
            </a:r>
            <a:br>
              <a:rPr lang="en-US"/>
            </a:br>
            <a:r>
              <a:rPr lang="en-US"/>
              <a:t>in Virginia</a:t>
            </a:r>
            <a:endParaRPr/>
          </a:p>
        </p:txBody>
      </p:sp>
      <p:sp>
        <p:nvSpPr>
          <p:cNvPr id="153" name="Google Shape;153;g3a258b778f7_0_37"/>
          <p:cNvSpPr txBox="1"/>
          <p:nvPr>
            <p:ph idx="2" type="body"/>
          </p:nvPr>
        </p:nvSpPr>
        <p:spPr>
          <a:xfrm>
            <a:off x="434075" y="2246000"/>
            <a:ext cx="3048000" cy="2493600"/>
          </a:xfrm>
          <a:prstGeom prst="rect">
            <a:avLst/>
          </a:prstGeom>
          <a:solidFill>
            <a:schemeClr val="lt1"/>
          </a:solidFill>
          <a:ln>
            <a:noFill/>
          </a:ln>
        </p:spPr>
        <p:txBody>
          <a:bodyPr anchorCtr="0" anchor="ctr" bIns="45700" lIns="91425" spcFirstLastPara="1" rIns="91425" wrap="square" tIns="45700">
            <a:normAutofit/>
          </a:bodyPr>
          <a:lstStyle/>
          <a:p>
            <a:pPr indent="-384048" lvl="0" marL="384048" rtl="0" algn="l">
              <a:lnSpc>
                <a:spcPct val="150000"/>
              </a:lnSpc>
              <a:spcBef>
                <a:spcPts val="1200"/>
              </a:spcBef>
              <a:spcAft>
                <a:spcPts val="0"/>
              </a:spcAft>
              <a:buClr>
                <a:schemeClr val="dk2"/>
              </a:buClr>
              <a:buSzPts val="2800"/>
              <a:buChar char="■"/>
            </a:pPr>
            <a:r>
              <a:rPr lang="en-US" sz="2800"/>
              <a:t>184 feet tall</a:t>
            </a:r>
            <a:endParaRPr sz="28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5"/>
          <p:cNvSpPr txBox="1"/>
          <p:nvPr>
            <p:ph type="title"/>
          </p:nvPr>
        </p:nvSpPr>
        <p:spPr>
          <a:xfrm>
            <a:off x="434075" y="461100"/>
            <a:ext cx="4800600" cy="2146800"/>
          </a:xfrm>
          <a:prstGeom prst="rect">
            <a:avLst/>
          </a:prstGeom>
          <a:noFill/>
          <a:ln>
            <a:noFill/>
          </a:ln>
        </p:spPr>
        <p:txBody>
          <a:bodyPr anchorCtr="0" anchor="t" bIns="45700" lIns="91425" spcFirstLastPara="1" rIns="91425" wrap="square" tIns="45700">
            <a:normAutofit/>
          </a:bodyPr>
          <a:lstStyle/>
          <a:p>
            <a:pPr indent="0" lvl="0" marL="0" rtl="0" algn="l">
              <a:lnSpc>
                <a:spcPct val="89000"/>
              </a:lnSpc>
              <a:spcBef>
                <a:spcPts val="0"/>
              </a:spcBef>
              <a:spcAft>
                <a:spcPts val="0"/>
              </a:spcAft>
              <a:buSzPts val="4400"/>
              <a:buNone/>
            </a:pPr>
            <a:r>
              <a:rPr lang="en-US"/>
              <a:t>Hyperion</a:t>
            </a:r>
            <a:endParaRPr/>
          </a:p>
        </p:txBody>
      </p:sp>
      <p:pic>
        <p:nvPicPr>
          <p:cNvPr id="160" name="Google Shape;160;p5"/>
          <p:cNvPicPr preferRelativeResize="0"/>
          <p:nvPr/>
        </p:nvPicPr>
        <p:blipFill rotWithShape="1">
          <a:blip r:embed="rId3">
            <a:alphaModFix/>
          </a:blip>
          <a:srcRect b="0" l="0" r="0" t="0"/>
          <a:stretch/>
        </p:blipFill>
        <p:spPr>
          <a:xfrm>
            <a:off x="434075" y="2607900"/>
            <a:ext cx="5409650" cy="3896225"/>
          </a:xfrm>
          <a:prstGeom prst="rect">
            <a:avLst/>
          </a:prstGeom>
          <a:noFill/>
          <a:ln>
            <a:noFill/>
          </a:ln>
        </p:spPr>
      </p:pic>
      <p:pic>
        <p:nvPicPr>
          <p:cNvPr id="161" name="Google Shape;161;p5"/>
          <p:cNvPicPr preferRelativeResize="0"/>
          <p:nvPr/>
        </p:nvPicPr>
        <p:blipFill rotWithShape="1">
          <a:blip r:embed="rId4">
            <a:alphaModFix/>
          </a:blip>
          <a:srcRect b="0" l="0" r="39566" t="0"/>
          <a:stretch/>
        </p:blipFill>
        <p:spPr>
          <a:xfrm>
            <a:off x="6202000" y="0"/>
            <a:ext cx="6024463" cy="6858001"/>
          </a:xfrm>
          <a:prstGeom prst="rect">
            <a:avLst/>
          </a:prstGeom>
          <a:noFill/>
          <a:ln>
            <a:noFill/>
          </a:ln>
        </p:spPr>
      </p:pic>
      <p:sp>
        <p:nvSpPr>
          <p:cNvPr id="162" name="Google Shape;162;p5"/>
          <p:cNvSpPr txBox="1"/>
          <p:nvPr>
            <p:ph idx="2" type="body"/>
          </p:nvPr>
        </p:nvSpPr>
        <p:spPr>
          <a:xfrm>
            <a:off x="434075" y="798900"/>
            <a:ext cx="3048000" cy="2493600"/>
          </a:xfrm>
          <a:prstGeom prst="rect">
            <a:avLst/>
          </a:prstGeom>
          <a:noFill/>
          <a:ln>
            <a:noFill/>
          </a:ln>
        </p:spPr>
        <p:txBody>
          <a:bodyPr anchorCtr="0" anchor="ctr" bIns="45700" lIns="91425" spcFirstLastPara="1" rIns="91425" wrap="square" tIns="45700">
            <a:normAutofit/>
          </a:bodyPr>
          <a:lstStyle/>
          <a:p>
            <a:pPr indent="-384048" lvl="0" marL="384048" rtl="0" algn="l">
              <a:lnSpc>
                <a:spcPct val="150000"/>
              </a:lnSpc>
              <a:spcBef>
                <a:spcPts val="1200"/>
              </a:spcBef>
              <a:spcAft>
                <a:spcPts val="0"/>
              </a:spcAft>
              <a:buClr>
                <a:schemeClr val="dk2"/>
              </a:buClr>
              <a:buSzPts val="2800"/>
              <a:buChar char="■"/>
            </a:pPr>
            <a:r>
              <a:rPr lang="en-US" sz="2800"/>
              <a:t>380.8 feet tall</a:t>
            </a:r>
            <a:endParaRPr sz="28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g3a258b778f7_0_60"/>
          <p:cNvSpPr txBox="1"/>
          <p:nvPr>
            <p:ph type="title"/>
          </p:nvPr>
        </p:nvSpPr>
        <p:spPr>
          <a:xfrm>
            <a:off x="1295400" y="2686050"/>
            <a:ext cx="9601200" cy="1485900"/>
          </a:xfrm>
          <a:prstGeom prst="rect">
            <a:avLst/>
          </a:prstGeom>
          <a:noFill/>
          <a:ln>
            <a:noFill/>
          </a:ln>
        </p:spPr>
        <p:txBody>
          <a:bodyPr anchorCtr="0" anchor="t" bIns="45700" lIns="91425" spcFirstLastPara="1" rIns="91425" wrap="square" tIns="45700">
            <a:normAutofit/>
          </a:bodyPr>
          <a:lstStyle/>
          <a:p>
            <a:pPr indent="0" lvl="0" marL="0" rtl="0" algn="ctr">
              <a:lnSpc>
                <a:spcPct val="89000"/>
              </a:lnSpc>
              <a:spcBef>
                <a:spcPts val="0"/>
              </a:spcBef>
              <a:spcAft>
                <a:spcPts val="0"/>
              </a:spcAft>
              <a:buSzPts val="1800"/>
              <a:buNone/>
            </a:pPr>
            <a:r>
              <a:rPr lang="en-US"/>
              <a:t>How can we tell one tree from another?</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12"/>
          <p:cNvSpPr txBox="1"/>
          <p:nvPr>
            <p:ph type="title"/>
          </p:nvPr>
        </p:nvSpPr>
        <p:spPr>
          <a:xfrm>
            <a:off x="469900" y="448625"/>
            <a:ext cx="4196100" cy="1450500"/>
          </a:xfrm>
          <a:prstGeom prst="rect">
            <a:avLst/>
          </a:prstGeom>
          <a:noFill/>
          <a:ln>
            <a:noFill/>
          </a:ln>
        </p:spPr>
        <p:txBody>
          <a:bodyPr anchorCtr="0" anchor="t" bIns="121900" lIns="121900" spcFirstLastPara="1" rIns="121900" wrap="square" tIns="121900">
            <a:noAutofit/>
          </a:bodyPr>
          <a:lstStyle/>
          <a:p>
            <a:pPr indent="0" lvl="0" marL="0" rtl="0" algn="l">
              <a:lnSpc>
                <a:spcPct val="100000"/>
              </a:lnSpc>
              <a:spcBef>
                <a:spcPts val="0"/>
              </a:spcBef>
              <a:spcAft>
                <a:spcPts val="0"/>
              </a:spcAft>
              <a:buSzPts val="4000"/>
              <a:buNone/>
            </a:pPr>
            <a:r>
              <a:rPr lang="en-US"/>
              <a:t>Let’s think like a dendrologist!</a:t>
            </a:r>
            <a:endParaRPr/>
          </a:p>
        </p:txBody>
      </p:sp>
      <p:pic>
        <p:nvPicPr>
          <p:cNvPr id="175" name="Google Shape;175;p12"/>
          <p:cNvPicPr preferRelativeResize="0"/>
          <p:nvPr/>
        </p:nvPicPr>
        <p:blipFill rotWithShape="1">
          <a:blip r:embed="rId3">
            <a:alphaModFix/>
          </a:blip>
          <a:srcRect b="0" l="0" r="0" t="0"/>
          <a:stretch/>
        </p:blipFill>
        <p:spPr>
          <a:xfrm>
            <a:off x="7995879" y="0"/>
            <a:ext cx="4196121" cy="6858000"/>
          </a:xfrm>
          <a:prstGeom prst="rect">
            <a:avLst/>
          </a:prstGeom>
          <a:noFill/>
          <a:ln>
            <a:noFill/>
          </a:ln>
        </p:spPr>
      </p:pic>
      <p:sp>
        <p:nvSpPr>
          <p:cNvPr id="176" name="Google Shape;176;p12"/>
          <p:cNvSpPr txBox="1"/>
          <p:nvPr/>
        </p:nvSpPr>
        <p:spPr>
          <a:xfrm>
            <a:off x="737925" y="1782875"/>
            <a:ext cx="6301800" cy="4692000"/>
          </a:xfrm>
          <a:prstGeom prst="rect">
            <a:avLst/>
          </a:prstGeom>
          <a:noFill/>
          <a:ln>
            <a:noFill/>
          </a:ln>
        </p:spPr>
        <p:txBody>
          <a:bodyPr anchorCtr="0" anchor="ctr" bIns="45700" lIns="91425" spcFirstLastPara="1" rIns="91425" wrap="square" tIns="45700">
            <a:normAutofit/>
          </a:bodyPr>
          <a:lstStyle/>
          <a:p>
            <a:pPr indent="-377825" lvl="0" marL="400050" marR="0" rtl="0" algn="l">
              <a:lnSpc>
                <a:spcPct val="150000"/>
              </a:lnSpc>
              <a:spcBef>
                <a:spcPts val="1200"/>
              </a:spcBef>
              <a:spcAft>
                <a:spcPts val="0"/>
              </a:spcAft>
              <a:buClr>
                <a:srgbClr val="000000"/>
              </a:buClr>
              <a:buSzPts val="2800"/>
              <a:buFont typeface="Arial"/>
              <a:buChar char="■"/>
            </a:pPr>
            <a:r>
              <a:rPr b="0" i="0" lang="en-US" sz="2800" u="none" cap="none" strike="noStrike">
                <a:solidFill>
                  <a:srgbClr val="000000"/>
                </a:solidFill>
                <a:latin typeface="Arial"/>
                <a:ea typeface="Arial"/>
                <a:cs typeface="Arial"/>
                <a:sym typeface="Arial"/>
              </a:rPr>
              <a:t>Classify</a:t>
            </a:r>
            <a:endParaRPr b="0" i="0" sz="2800" u="none" cap="none" strike="noStrike">
              <a:solidFill>
                <a:srgbClr val="000000"/>
              </a:solidFill>
              <a:latin typeface="Arial"/>
              <a:ea typeface="Arial"/>
              <a:cs typeface="Arial"/>
              <a:sym typeface="Arial"/>
            </a:endParaRPr>
          </a:p>
          <a:p>
            <a:pPr indent="-377825" lvl="0" marL="400050" marR="0" rtl="0" algn="l">
              <a:lnSpc>
                <a:spcPct val="150000"/>
              </a:lnSpc>
              <a:spcBef>
                <a:spcPts val="1200"/>
              </a:spcBef>
              <a:spcAft>
                <a:spcPts val="0"/>
              </a:spcAft>
              <a:buClr>
                <a:srgbClr val="000000"/>
              </a:buClr>
              <a:buSzPts val="2800"/>
              <a:buFont typeface="Arial"/>
              <a:buChar char="■"/>
            </a:pPr>
            <a:r>
              <a:rPr b="0" i="0" lang="en-US" sz="2800" u="none" cap="none" strike="noStrike">
                <a:solidFill>
                  <a:srgbClr val="000000"/>
                </a:solidFill>
                <a:latin typeface="Arial"/>
                <a:ea typeface="Arial"/>
                <a:cs typeface="Arial"/>
                <a:sym typeface="Arial"/>
              </a:rPr>
              <a:t>Identify</a:t>
            </a:r>
            <a:endParaRPr b="0" i="0" sz="2800" u="none" cap="none" strike="noStrike">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14"/>
          <p:cNvSpPr txBox="1"/>
          <p:nvPr>
            <p:ph type="title"/>
          </p:nvPr>
        </p:nvSpPr>
        <p:spPr>
          <a:xfrm>
            <a:off x="484950" y="468650"/>
            <a:ext cx="9601200" cy="1485900"/>
          </a:xfrm>
          <a:prstGeom prst="rect">
            <a:avLst/>
          </a:prstGeom>
          <a:noFill/>
          <a:ln>
            <a:noFill/>
          </a:ln>
        </p:spPr>
        <p:txBody>
          <a:bodyPr anchorCtr="0" anchor="t" bIns="45700" lIns="91425" spcFirstLastPara="1" rIns="91425" wrap="square" tIns="45700">
            <a:normAutofit/>
          </a:bodyPr>
          <a:lstStyle/>
          <a:p>
            <a:pPr indent="0" lvl="0" marL="0" rtl="0" algn="l">
              <a:lnSpc>
                <a:spcPct val="89000"/>
              </a:lnSpc>
              <a:spcBef>
                <a:spcPts val="0"/>
              </a:spcBef>
              <a:spcAft>
                <a:spcPts val="0"/>
              </a:spcAft>
              <a:buClr>
                <a:schemeClr val="dk2"/>
              </a:buClr>
              <a:buSzPts val="4400"/>
              <a:buFont typeface="Libre Franklin"/>
              <a:buNone/>
            </a:pPr>
            <a:r>
              <a:rPr lang="en-US"/>
              <a:t>Classify by Leaves</a:t>
            </a:r>
            <a:endParaRPr/>
          </a:p>
        </p:txBody>
      </p:sp>
      <p:sp>
        <p:nvSpPr>
          <p:cNvPr id="183" name="Google Shape;183;p14"/>
          <p:cNvSpPr txBox="1"/>
          <p:nvPr>
            <p:ph idx="1" type="body"/>
          </p:nvPr>
        </p:nvSpPr>
        <p:spPr>
          <a:xfrm>
            <a:off x="1272600" y="5514170"/>
            <a:ext cx="3617700" cy="1951500"/>
          </a:xfrm>
          <a:prstGeom prst="rect">
            <a:avLst/>
          </a:prstGeom>
          <a:noFill/>
          <a:ln>
            <a:noFill/>
          </a:ln>
        </p:spPr>
        <p:txBody>
          <a:bodyPr anchorCtr="0" anchor="t" bIns="45700" lIns="91425" spcFirstLastPara="1" rIns="91425" wrap="square" tIns="45700">
            <a:normAutofit/>
          </a:bodyPr>
          <a:lstStyle/>
          <a:p>
            <a:pPr indent="0" lvl="0" marL="0" rtl="0" algn="ctr">
              <a:lnSpc>
                <a:spcPct val="94000"/>
              </a:lnSpc>
              <a:spcBef>
                <a:spcPts val="0"/>
              </a:spcBef>
              <a:spcAft>
                <a:spcPts val="0"/>
              </a:spcAft>
              <a:buClr>
                <a:schemeClr val="dk2"/>
              </a:buClr>
              <a:buSzPts val="2800"/>
              <a:buNone/>
            </a:pPr>
            <a:r>
              <a:rPr b="1" lang="en-US" sz="2800">
                <a:solidFill>
                  <a:schemeClr val="dk2"/>
                </a:solidFill>
                <a:latin typeface="Raleway"/>
                <a:ea typeface="Raleway"/>
                <a:cs typeface="Raleway"/>
                <a:sym typeface="Raleway"/>
              </a:rPr>
              <a:t>Deciduous Trees</a:t>
            </a:r>
            <a:r>
              <a:rPr lang="en-US" sz="2800">
                <a:solidFill>
                  <a:schemeClr val="dk2"/>
                </a:solidFill>
                <a:latin typeface="Raleway"/>
                <a:ea typeface="Raleway"/>
                <a:cs typeface="Raleway"/>
                <a:sym typeface="Raleway"/>
              </a:rPr>
              <a:t>.</a:t>
            </a:r>
            <a:endParaRPr>
              <a:solidFill>
                <a:schemeClr val="dk2"/>
              </a:solidFill>
              <a:latin typeface="Raleway"/>
              <a:ea typeface="Raleway"/>
              <a:cs typeface="Raleway"/>
              <a:sym typeface="Raleway"/>
            </a:endParaRPr>
          </a:p>
        </p:txBody>
      </p:sp>
      <p:sp>
        <p:nvSpPr>
          <p:cNvPr id="184" name="Google Shape;184;p14"/>
          <p:cNvSpPr txBox="1"/>
          <p:nvPr/>
        </p:nvSpPr>
        <p:spPr>
          <a:xfrm>
            <a:off x="7412092" y="5514170"/>
            <a:ext cx="3617700" cy="2166600"/>
          </a:xfrm>
          <a:prstGeom prst="rect">
            <a:avLst/>
          </a:prstGeom>
          <a:noFill/>
          <a:ln>
            <a:noFill/>
          </a:ln>
        </p:spPr>
        <p:txBody>
          <a:bodyPr anchorCtr="0" anchor="t" bIns="45700" lIns="91425" spcFirstLastPara="1" rIns="91425" wrap="square" tIns="45700">
            <a:normAutofit/>
          </a:bodyPr>
          <a:lstStyle/>
          <a:p>
            <a:pPr indent="0" lvl="0" marL="0" marR="0" rtl="0" algn="ctr">
              <a:lnSpc>
                <a:spcPct val="94000"/>
              </a:lnSpc>
              <a:spcBef>
                <a:spcPts val="0"/>
              </a:spcBef>
              <a:spcAft>
                <a:spcPts val="0"/>
              </a:spcAft>
              <a:buClr>
                <a:schemeClr val="dk2"/>
              </a:buClr>
              <a:buSzPts val="2800"/>
              <a:buFont typeface="Libre Franklin"/>
              <a:buNone/>
            </a:pPr>
            <a:r>
              <a:rPr b="1" i="0" lang="en-US" sz="2800" u="none" cap="none" strike="noStrike">
                <a:solidFill>
                  <a:schemeClr val="dk2"/>
                </a:solidFill>
                <a:latin typeface="Raleway"/>
                <a:ea typeface="Raleway"/>
                <a:cs typeface="Raleway"/>
                <a:sym typeface="Raleway"/>
              </a:rPr>
              <a:t>Evergreen Trees</a:t>
            </a:r>
            <a:endParaRPr b="0" i="0" sz="1400" u="none" cap="none" strike="noStrike">
              <a:solidFill>
                <a:srgbClr val="000000"/>
              </a:solidFill>
              <a:latin typeface="Raleway"/>
              <a:ea typeface="Raleway"/>
              <a:cs typeface="Raleway"/>
              <a:sym typeface="Raleway"/>
            </a:endParaRPr>
          </a:p>
        </p:txBody>
      </p:sp>
      <p:pic>
        <p:nvPicPr>
          <p:cNvPr id="185" name="Google Shape;185;p14"/>
          <p:cNvPicPr preferRelativeResize="0"/>
          <p:nvPr/>
        </p:nvPicPr>
        <p:blipFill rotWithShape="1">
          <a:blip r:embed="rId3">
            <a:alphaModFix/>
          </a:blip>
          <a:srcRect b="0" l="0" r="0" t="0"/>
          <a:stretch/>
        </p:blipFill>
        <p:spPr>
          <a:xfrm>
            <a:off x="484949" y="1704125"/>
            <a:ext cx="5192976" cy="3461984"/>
          </a:xfrm>
          <a:prstGeom prst="rect">
            <a:avLst/>
          </a:prstGeom>
          <a:noFill/>
          <a:ln>
            <a:noFill/>
          </a:ln>
        </p:spPr>
      </p:pic>
      <p:pic>
        <p:nvPicPr>
          <p:cNvPr id="186" name="Google Shape;186;p14"/>
          <p:cNvPicPr preferRelativeResize="0"/>
          <p:nvPr/>
        </p:nvPicPr>
        <p:blipFill rotWithShape="1">
          <a:blip r:embed="rId4">
            <a:alphaModFix/>
          </a:blip>
          <a:srcRect b="0" l="0" r="0" t="0"/>
          <a:stretch/>
        </p:blipFill>
        <p:spPr>
          <a:xfrm>
            <a:off x="9110557" y="1704124"/>
            <a:ext cx="2596481" cy="3461975"/>
          </a:xfrm>
          <a:prstGeom prst="rect">
            <a:avLst/>
          </a:prstGeom>
          <a:noFill/>
          <a:ln>
            <a:noFill/>
          </a:ln>
        </p:spPr>
      </p:pic>
      <p:pic>
        <p:nvPicPr>
          <p:cNvPr id="187" name="Google Shape;187;p14"/>
          <p:cNvPicPr preferRelativeResize="0"/>
          <p:nvPr/>
        </p:nvPicPr>
        <p:blipFill rotWithShape="1">
          <a:blip r:embed="rId5">
            <a:alphaModFix/>
          </a:blip>
          <a:srcRect b="0" l="0" r="0" t="0"/>
          <a:stretch/>
        </p:blipFill>
        <p:spPr>
          <a:xfrm>
            <a:off x="6514076" y="1704124"/>
            <a:ext cx="2596482" cy="3461976"/>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sp>
        <p:nvSpPr>
          <p:cNvPr id="193" name="Google Shape;193;p16"/>
          <p:cNvSpPr txBox="1"/>
          <p:nvPr>
            <p:ph type="title"/>
          </p:nvPr>
        </p:nvSpPr>
        <p:spPr>
          <a:xfrm>
            <a:off x="448750" y="468650"/>
            <a:ext cx="9601200" cy="1485900"/>
          </a:xfrm>
          <a:prstGeom prst="rect">
            <a:avLst/>
          </a:prstGeom>
          <a:noFill/>
          <a:ln>
            <a:noFill/>
          </a:ln>
        </p:spPr>
        <p:txBody>
          <a:bodyPr anchorCtr="0" anchor="t" bIns="45700" lIns="91425" spcFirstLastPara="1" rIns="91425" wrap="square" tIns="45700">
            <a:normAutofit/>
          </a:bodyPr>
          <a:lstStyle/>
          <a:p>
            <a:pPr indent="0" lvl="0" marL="0" rtl="0" algn="l">
              <a:lnSpc>
                <a:spcPct val="89000"/>
              </a:lnSpc>
              <a:spcBef>
                <a:spcPts val="0"/>
              </a:spcBef>
              <a:spcAft>
                <a:spcPts val="0"/>
              </a:spcAft>
              <a:buSzPts val="1800"/>
              <a:buNone/>
            </a:pPr>
            <a:r>
              <a:rPr lang="en-US"/>
              <a:t>Identify by Leaves</a:t>
            </a:r>
            <a:endParaRPr/>
          </a:p>
        </p:txBody>
      </p:sp>
      <p:pic>
        <p:nvPicPr>
          <p:cNvPr id="194" name="Google Shape;194;p16"/>
          <p:cNvPicPr preferRelativeResize="0"/>
          <p:nvPr/>
        </p:nvPicPr>
        <p:blipFill rotWithShape="1">
          <a:blip r:embed="rId3">
            <a:alphaModFix/>
          </a:blip>
          <a:srcRect b="0" l="0" r="0" t="0"/>
          <a:stretch/>
        </p:blipFill>
        <p:spPr>
          <a:xfrm>
            <a:off x="448750" y="1582225"/>
            <a:ext cx="3308575" cy="4175570"/>
          </a:xfrm>
          <a:prstGeom prst="rect">
            <a:avLst/>
          </a:prstGeom>
          <a:noFill/>
          <a:ln>
            <a:noFill/>
          </a:ln>
        </p:spPr>
      </p:pic>
      <p:pic>
        <p:nvPicPr>
          <p:cNvPr id="195" name="Google Shape;195;p16"/>
          <p:cNvPicPr preferRelativeResize="0"/>
          <p:nvPr/>
        </p:nvPicPr>
        <p:blipFill rotWithShape="1">
          <a:blip r:embed="rId4">
            <a:alphaModFix/>
          </a:blip>
          <a:srcRect b="0" l="0" r="0" t="0"/>
          <a:stretch/>
        </p:blipFill>
        <p:spPr>
          <a:xfrm>
            <a:off x="4638059" y="1786350"/>
            <a:ext cx="3538091" cy="3786850"/>
          </a:xfrm>
          <a:prstGeom prst="rect">
            <a:avLst/>
          </a:prstGeom>
          <a:noFill/>
          <a:ln>
            <a:noFill/>
          </a:ln>
        </p:spPr>
      </p:pic>
      <p:pic>
        <p:nvPicPr>
          <p:cNvPr id="196" name="Google Shape;196;p16"/>
          <p:cNvPicPr preferRelativeResize="0"/>
          <p:nvPr/>
        </p:nvPicPr>
        <p:blipFill rotWithShape="1">
          <a:blip r:embed="rId5">
            <a:alphaModFix/>
          </a:blip>
          <a:srcRect b="0" l="0" r="0" t="0"/>
          <a:stretch/>
        </p:blipFill>
        <p:spPr>
          <a:xfrm rot="-5400000">
            <a:off x="8090825" y="2548275"/>
            <a:ext cx="4329350" cy="2397250"/>
          </a:xfrm>
          <a:prstGeom prst="rect">
            <a:avLst/>
          </a:prstGeom>
          <a:noFill/>
          <a:ln>
            <a:noFill/>
          </a:ln>
        </p:spPr>
      </p:pic>
      <p:sp>
        <p:nvSpPr>
          <p:cNvPr id="197" name="Google Shape;197;p16"/>
          <p:cNvSpPr txBox="1"/>
          <p:nvPr>
            <p:ph idx="1" type="body"/>
          </p:nvPr>
        </p:nvSpPr>
        <p:spPr>
          <a:xfrm>
            <a:off x="294199" y="5911570"/>
            <a:ext cx="3617700" cy="1951500"/>
          </a:xfrm>
          <a:prstGeom prst="rect">
            <a:avLst/>
          </a:prstGeom>
          <a:noFill/>
          <a:ln>
            <a:noFill/>
          </a:ln>
        </p:spPr>
        <p:txBody>
          <a:bodyPr anchorCtr="0" anchor="t" bIns="45700" lIns="91425" spcFirstLastPara="1" rIns="91425" wrap="square" tIns="45700">
            <a:normAutofit/>
          </a:bodyPr>
          <a:lstStyle/>
          <a:p>
            <a:pPr indent="0" lvl="0" marL="0" rtl="0" algn="ctr">
              <a:lnSpc>
                <a:spcPct val="94000"/>
              </a:lnSpc>
              <a:spcBef>
                <a:spcPts val="0"/>
              </a:spcBef>
              <a:spcAft>
                <a:spcPts val="0"/>
              </a:spcAft>
              <a:buClr>
                <a:schemeClr val="dk2"/>
              </a:buClr>
              <a:buSzPts val="2800"/>
              <a:buNone/>
            </a:pPr>
            <a:r>
              <a:rPr b="1" lang="en-US" sz="2800">
                <a:solidFill>
                  <a:schemeClr val="dk2"/>
                </a:solidFill>
                <a:latin typeface="Raleway"/>
                <a:ea typeface="Raleway"/>
                <a:cs typeface="Raleway"/>
                <a:sym typeface="Raleway"/>
              </a:rPr>
              <a:t>Maple</a:t>
            </a:r>
            <a:endParaRPr>
              <a:solidFill>
                <a:schemeClr val="dk2"/>
              </a:solidFill>
              <a:latin typeface="Raleway"/>
              <a:ea typeface="Raleway"/>
              <a:cs typeface="Raleway"/>
              <a:sym typeface="Raleway"/>
            </a:endParaRPr>
          </a:p>
        </p:txBody>
      </p:sp>
      <p:sp>
        <p:nvSpPr>
          <p:cNvPr id="198" name="Google Shape;198;p16"/>
          <p:cNvSpPr txBox="1"/>
          <p:nvPr>
            <p:ph idx="1" type="body"/>
          </p:nvPr>
        </p:nvSpPr>
        <p:spPr>
          <a:xfrm>
            <a:off x="4287150" y="5911570"/>
            <a:ext cx="3617700" cy="1951500"/>
          </a:xfrm>
          <a:prstGeom prst="rect">
            <a:avLst/>
          </a:prstGeom>
          <a:noFill/>
          <a:ln>
            <a:noFill/>
          </a:ln>
        </p:spPr>
        <p:txBody>
          <a:bodyPr anchorCtr="0" anchor="t" bIns="45700" lIns="91425" spcFirstLastPara="1" rIns="91425" wrap="square" tIns="45700">
            <a:normAutofit/>
          </a:bodyPr>
          <a:lstStyle/>
          <a:p>
            <a:pPr indent="0" lvl="0" marL="0" rtl="0" algn="ctr">
              <a:lnSpc>
                <a:spcPct val="94000"/>
              </a:lnSpc>
              <a:spcBef>
                <a:spcPts val="0"/>
              </a:spcBef>
              <a:spcAft>
                <a:spcPts val="0"/>
              </a:spcAft>
              <a:buClr>
                <a:schemeClr val="dk2"/>
              </a:buClr>
              <a:buSzPts val="2800"/>
              <a:buNone/>
            </a:pPr>
            <a:r>
              <a:rPr b="1" lang="en-US" sz="2800">
                <a:solidFill>
                  <a:schemeClr val="dk2"/>
                </a:solidFill>
                <a:latin typeface="Raleway"/>
                <a:ea typeface="Raleway"/>
                <a:cs typeface="Raleway"/>
                <a:sym typeface="Raleway"/>
              </a:rPr>
              <a:t>Oak</a:t>
            </a:r>
            <a:endParaRPr>
              <a:solidFill>
                <a:schemeClr val="dk2"/>
              </a:solidFill>
              <a:latin typeface="Raleway"/>
              <a:ea typeface="Raleway"/>
              <a:cs typeface="Raleway"/>
              <a:sym typeface="Raleway"/>
            </a:endParaRPr>
          </a:p>
        </p:txBody>
      </p:sp>
      <p:sp>
        <p:nvSpPr>
          <p:cNvPr id="199" name="Google Shape;199;p16"/>
          <p:cNvSpPr txBox="1"/>
          <p:nvPr>
            <p:ph idx="1" type="body"/>
          </p:nvPr>
        </p:nvSpPr>
        <p:spPr>
          <a:xfrm>
            <a:off x="8446650" y="5911570"/>
            <a:ext cx="3617700" cy="1951500"/>
          </a:xfrm>
          <a:prstGeom prst="rect">
            <a:avLst/>
          </a:prstGeom>
          <a:noFill/>
          <a:ln>
            <a:noFill/>
          </a:ln>
        </p:spPr>
        <p:txBody>
          <a:bodyPr anchorCtr="0" anchor="t" bIns="45700" lIns="91425" spcFirstLastPara="1" rIns="91425" wrap="square" tIns="45700">
            <a:normAutofit/>
          </a:bodyPr>
          <a:lstStyle/>
          <a:p>
            <a:pPr indent="0" lvl="0" marL="0" rtl="0" algn="ctr">
              <a:lnSpc>
                <a:spcPct val="94000"/>
              </a:lnSpc>
              <a:spcBef>
                <a:spcPts val="0"/>
              </a:spcBef>
              <a:spcAft>
                <a:spcPts val="0"/>
              </a:spcAft>
              <a:buClr>
                <a:schemeClr val="dk2"/>
              </a:buClr>
              <a:buSzPts val="2800"/>
              <a:buNone/>
            </a:pPr>
            <a:r>
              <a:rPr b="1" lang="en-US" sz="2800">
                <a:solidFill>
                  <a:schemeClr val="dk2"/>
                </a:solidFill>
                <a:latin typeface="Raleway"/>
                <a:ea typeface="Raleway"/>
                <a:cs typeface="Raleway"/>
                <a:sym typeface="Raleway"/>
              </a:rPr>
              <a:t>Dogwood</a:t>
            </a:r>
            <a:endParaRPr>
              <a:solidFill>
                <a:schemeClr val="dk2"/>
              </a:solidFill>
              <a:latin typeface="Raleway"/>
              <a:ea typeface="Raleway"/>
              <a:cs typeface="Raleway"/>
              <a:sym typeface="Raleway"/>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sp>
        <p:nvSpPr>
          <p:cNvPr id="205" name="Google Shape;205;g3a258b778f7_0_73"/>
          <p:cNvSpPr txBox="1"/>
          <p:nvPr>
            <p:ph type="title"/>
          </p:nvPr>
        </p:nvSpPr>
        <p:spPr>
          <a:xfrm>
            <a:off x="1295400" y="2686050"/>
            <a:ext cx="9601200" cy="1485900"/>
          </a:xfrm>
          <a:prstGeom prst="rect">
            <a:avLst/>
          </a:prstGeom>
          <a:noFill/>
          <a:ln>
            <a:noFill/>
          </a:ln>
        </p:spPr>
        <p:txBody>
          <a:bodyPr anchorCtr="0" anchor="t" bIns="45700" lIns="91425" spcFirstLastPara="1" rIns="91425" wrap="square" tIns="45700">
            <a:normAutofit/>
          </a:bodyPr>
          <a:lstStyle/>
          <a:p>
            <a:pPr indent="0" lvl="0" marL="0" rtl="0" algn="ctr">
              <a:lnSpc>
                <a:spcPct val="89000"/>
              </a:lnSpc>
              <a:spcBef>
                <a:spcPts val="0"/>
              </a:spcBef>
              <a:spcAft>
                <a:spcPts val="0"/>
              </a:spcAft>
              <a:buSzPts val="1800"/>
              <a:buNone/>
            </a:pPr>
            <a:r>
              <a:rPr lang="en-US"/>
              <a:t>Let’s experiment!</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pic>
        <p:nvPicPr>
          <p:cNvPr id="211" name="Google Shape;211;g3a258b778f7_0_48"/>
          <p:cNvPicPr preferRelativeResize="0"/>
          <p:nvPr/>
        </p:nvPicPr>
        <p:blipFill rotWithShape="1">
          <a:blip r:embed="rId3">
            <a:alphaModFix/>
          </a:blip>
          <a:srcRect b="0" l="0" r="0" t="0"/>
          <a:stretch/>
        </p:blipFill>
        <p:spPr>
          <a:xfrm>
            <a:off x="0" y="42875"/>
            <a:ext cx="12192000" cy="677227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pic>
        <p:nvPicPr>
          <p:cNvPr id="217" name="Google Shape;217;p22"/>
          <p:cNvPicPr preferRelativeResize="0"/>
          <p:nvPr/>
        </p:nvPicPr>
        <p:blipFill rotWithShape="1">
          <a:blip r:embed="rId3">
            <a:alphaModFix/>
          </a:blip>
          <a:srcRect b="0" l="0" r="0" t="0"/>
          <a:stretch/>
        </p:blipFill>
        <p:spPr>
          <a:xfrm>
            <a:off x="1431314" y="468650"/>
            <a:ext cx="9329384" cy="6389350"/>
          </a:xfrm>
          <a:prstGeom prst="rect">
            <a:avLst/>
          </a:prstGeom>
          <a:noFill/>
          <a:ln>
            <a:noFill/>
          </a:ln>
        </p:spPr>
      </p:pic>
      <p:sp>
        <p:nvSpPr>
          <p:cNvPr id="218" name="Google Shape;218;p22"/>
          <p:cNvSpPr txBox="1"/>
          <p:nvPr>
            <p:ph type="title"/>
          </p:nvPr>
        </p:nvSpPr>
        <p:spPr>
          <a:xfrm>
            <a:off x="466850" y="468650"/>
            <a:ext cx="9601200" cy="1485900"/>
          </a:xfrm>
          <a:prstGeom prst="rect">
            <a:avLst/>
          </a:prstGeom>
          <a:noFill/>
          <a:ln>
            <a:noFill/>
          </a:ln>
        </p:spPr>
        <p:txBody>
          <a:bodyPr anchorCtr="0" anchor="t" bIns="45700" lIns="91425" spcFirstLastPara="1" rIns="91425" wrap="square" tIns="45700">
            <a:normAutofit/>
          </a:bodyPr>
          <a:lstStyle/>
          <a:p>
            <a:pPr indent="0" lvl="0" marL="0" rtl="0" algn="l">
              <a:lnSpc>
                <a:spcPct val="89000"/>
              </a:lnSpc>
              <a:spcBef>
                <a:spcPts val="0"/>
              </a:spcBef>
              <a:spcAft>
                <a:spcPts val="0"/>
              </a:spcAft>
              <a:buSzPts val="4400"/>
              <a:buNone/>
            </a:pPr>
            <a:r>
              <a:rPr lang="en-US"/>
              <a:t>Measure a Tree’s Height</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sp>
        <p:nvSpPr>
          <p:cNvPr id="224" name="Google Shape;224;g3a275843e60_1_0"/>
          <p:cNvSpPr txBox="1"/>
          <p:nvPr>
            <p:ph type="title"/>
          </p:nvPr>
        </p:nvSpPr>
        <p:spPr>
          <a:xfrm>
            <a:off x="448750" y="468650"/>
            <a:ext cx="9601200" cy="1485900"/>
          </a:xfrm>
          <a:prstGeom prst="rect">
            <a:avLst/>
          </a:prstGeom>
          <a:noFill/>
          <a:ln>
            <a:noFill/>
          </a:ln>
        </p:spPr>
        <p:txBody>
          <a:bodyPr anchorCtr="0" anchor="t" bIns="45700" lIns="91425" spcFirstLastPara="1" rIns="91425" wrap="square" tIns="45700">
            <a:normAutofit/>
          </a:bodyPr>
          <a:lstStyle/>
          <a:p>
            <a:pPr indent="0" lvl="0" marL="0" rtl="0" algn="l">
              <a:lnSpc>
                <a:spcPct val="89000"/>
              </a:lnSpc>
              <a:spcBef>
                <a:spcPts val="0"/>
              </a:spcBef>
              <a:spcAft>
                <a:spcPts val="0"/>
              </a:spcAft>
              <a:buSzPts val="1800"/>
              <a:buNone/>
            </a:pPr>
            <a:r>
              <a:rPr lang="en-US"/>
              <a:t>Identify by Leaves</a:t>
            </a:r>
            <a:endParaRPr/>
          </a:p>
        </p:txBody>
      </p:sp>
      <p:pic>
        <p:nvPicPr>
          <p:cNvPr id="225" name="Google Shape;225;g3a275843e60_1_0"/>
          <p:cNvPicPr preferRelativeResize="0"/>
          <p:nvPr/>
        </p:nvPicPr>
        <p:blipFill rotWithShape="1">
          <a:blip r:embed="rId3">
            <a:alphaModFix/>
          </a:blip>
          <a:srcRect b="0" l="0" r="0" t="0"/>
          <a:stretch/>
        </p:blipFill>
        <p:spPr>
          <a:xfrm>
            <a:off x="448750" y="1582225"/>
            <a:ext cx="3308575" cy="4175570"/>
          </a:xfrm>
          <a:prstGeom prst="rect">
            <a:avLst/>
          </a:prstGeom>
          <a:noFill/>
          <a:ln>
            <a:noFill/>
          </a:ln>
        </p:spPr>
      </p:pic>
      <p:pic>
        <p:nvPicPr>
          <p:cNvPr id="226" name="Google Shape;226;g3a275843e60_1_0"/>
          <p:cNvPicPr preferRelativeResize="0"/>
          <p:nvPr/>
        </p:nvPicPr>
        <p:blipFill rotWithShape="1">
          <a:blip r:embed="rId4">
            <a:alphaModFix/>
          </a:blip>
          <a:srcRect b="0" l="0" r="0" t="0"/>
          <a:stretch/>
        </p:blipFill>
        <p:spPr>
          <a:xfrm>
            <a:off x="4638059" y="1786350"/>
            <a:ext cx="3538091" cy="3786850"/>
          </a:xfrm>
          <a:prstGeom prst="rect">
            <a:avLst/>
          </a:prstGeom>
          <a:noFill/>
          <a:ln>
            <a:noFill/>
          </a:ln>
        </p:spPr>
      </p:pic>
      <p:pic>
        <p:nvPicPr>
          <p:cNvPr id="227" name="Google Shape;227;g3a275843e60_1_0"/>
          <p:cNvPicPr preferRelativeResize="0"/>
          <p:nvPr/>
        </p:nvPicPr>
        <p:blipFill rotWithShape="1">
          <a:blip r:embed="rId5">
            <a:alphaModFix/>
          </a:blip>
          <a:srcRect b="0" l="0" r="0" t="0"/>
          <a:stretch/>
        </p:blipFill>
        <p:spPr>
          <a:xfrm rot="-5400000">
            <a:off x="8090825" y="2548275"/>
            <a:ext cx="4329350" cy="2397250"/>
          </a:xfrm>
          <a:prstGeom prst="rect">
            <a:avLst/>
          </a:prstGeom>
          <a:noFill/>
          <a:ln>
            <a:noFill/>
          </a:ln>
        </p:spPr>
      </p:pic>
      <p:sp>
        <p:nvSpPr>
          <p:cNvPr id="228" name="Google Shape;228;g3a275843e60_1_0"/>
          <p:cNvSpPr txBox="1"/>
          <p:nvPr>
            <p:ph idx="1" type="body"/>
          </p:nvPr>
        </p:nvSpPr>
        <p:spPr>
          <a:xfrm>
            <a:off x="294199" y="5911570"/>
            <a:ext cx="3617700" cy="1951500"/>
          </a:xfrm>
          <a:prstGeom prst="rect">
            <a:avLst/>
          </a:prstGeom>
          <a:noFill/>
          <a:ln>
            <a:noFill/>
          </a:ln>
        </p:spPr>
        <p:txBody>
          <a:bodyPr anchorCtr="0" anchor="t" bIns="45700" lIns="91425" spcFirstLastPara="1" rIns="91425" wrap="square" tIns="45700">
            <a:normAutofit/>
          </a:bodyPr>
          <a:lstStyle/>
          <a:p>
            <a:pPr indent="0" lvl="0" marL="0" rtl="0" algn="ctr">
              <a:lnSpc>
                <a:spcPct val="94000"/>
              </a:lnSpc>
              <a:spcBef>
                <a:spcPts val="0"/>
              </a:spcBef>
              <a:spcAft>
                <a:spcPts val="0"/>
              </a:spcAft>
              <a:buClr>
                <a:schemeClr val="dk2"/>
              </a:buClr>
              <a:buSzPts val="2800"/>
              <a:buNone/>
            </a:pPr>
            <a:r>
              <a:rPr b="1" lang="en-US" sz="2800">
                <a:solidFill>
                  <a:schemeClr val="dk2"/>
                </a:solidFill>
                <a:latin typeface="Raleway"/>
                <a:ea typeface="Raleway"/>
                <a:cs typeface="Raleway"/>
                <a:sym typeface="Raleway"/>
              </a:rPr>
              <a:t>Maple</a:t>
            </a:r>
            <a:endParaRPr>
              <a:solidFill>
                <a:schemeClr val="dk2"/>
              </a:solidFill>
              <a:latin typeface="Raleway"/>
              <a:ea typeface="Raleway"/>
              <a:cs typeface="Raleway"/>
              <a:sym typeface="Raleway"/>
            </a:endParaRPr>
          </a:p>
        </p:txBody>
      </p:sp>
      <p:sp>
        <p:nvSpPr>
          <p:cNvPr id="229" name="Google Shape;229;g3a275843e60_1_0"/>
          <p:cNvSpPr txBox="1"/>
          <p:nvPr>
            <p:ph idx="1" type="body"/>
          </p:nvPr>
        </p:nvSpPr>
        <p:spPr>
          <a:xfrm>
            <a:off x="4287150" y="5911570"/>
            <a:ext cx="3617700" cy="1951500"/>
          </a:xfrm>
          <a:prstGeom prst="rect">
            <a:avLst/>
          </a:prstGeom>
          <a:noFill/>
          <a:ln>
            <a:noFill/>
          </a:ln>
        </p:spPr>
        <p:txBody>
          <a:bodyPr anchorCtr="0" anchor="t" bIns="45700" lIns="91425" spcFirstLastPara="1" rIns="91425" wrap="square" tIns="45700">
            <a:normAutofit/>
          </a:bodyPr>
          <a:lstStyle/>
          <a:p>
            <a:pPr indent="0" lvl="0" marL="0" rtl="0" algn="ctr">
              <a:lnSpc>
                <a:spcPct val="94000"/>
              </a:lnSpc>
              <a:spcBef>
                <a:spcPts val="0"/>
              </a:spcBef>
              <a:spcAft>
                <a:spcPts val="0"/>
              </a:spcAft>
              <a:buClr>
                <a:schemeClr val="dk2"/>
              </a:buClr>
              <a:buSzPts val="2800"/>
              <a:buNone/>
            </a:pPr>
            <a:r>
              <a:rPr b="1" lang="en-US" sz="2800">
                <a:solidFill>
                  <a:schemeClr val="dk2"/>
                </a:solidFill>
                <a:latin typeface="Raleway"/>
                <a:ea typeface="Raleway"/>
                <a:cs typeface="Raleway"/>
                <a:sym typeface="Raleway"/>
              </a:rPr>
              <a:t>Oak</a:t>
            </a:r>
            <a:endParaRPr>
              <a:solidFill>
                <a:schemeClr val="dk2"/>
              </a:solidFill>
              <a:latin typeface="Raleway"/>
              <a:ea typeface="Raleway"/>
              <a:cs typeface="Raleway"/>
              <a:sym typeface="Raleway"/>
            </a:endParaRPr>
          </a:p>
        </p:txBody>
      </p:sp>
      <p:sp>
        <p:nvSpPr>
          <p:cNvPr id="230" name="Google Shape;230;g3a275843e60_1_0"/>
          <p:cNvSpPr txBox="1"/>
          <p:nvPr>
            <p:ph idx="1" type="body"/>
          </p:nvPr>
        </p:nvSpPr>
        <p:spPr>
          <a:xfrm>
            <a:off x="8446650" y="5911570"/>
            <a:ext cx="3617700" cy="1951500"/>
          </a:xfrm>
          <a:prstGeom prst="rect">
            <a:avLst/>
          </a:prstGeom>
          <a:noFill/>
          <a:ln>
            <a:noFill/>
          </a:ln>
        </p:spPr>
        <p:txBody>
          <a:bodyPr anchorCtr="0" anchor="t" bIns="45700" lIns="91425" spcFirstLastPara="1" rIns="91425" wrap="square" tIns="45700">
            <a:normAutofit/>
          </a:bodyPr>
          <a:lstStyle/>
          <a:p>
            <a:pPr indent="0" lvl="0" marL="0" rtl="0" algn="ctr">
              <a:lnSpc>
                <a:spcPct val="94000"/>
              </a:lnSpc>
              <a:spcBef>
                <a:spcPts val="0"/>
              </a:spcBef>
              <a:spcAft>
                <a:spcPts val="0"/>
              </a:spcAft>
              <a:buClr>
                <a:schemeClr val="dk2"/>
              </a:buClr>
              <a:buSzPts val="2800"/>
              <a:buNone/>
            </a:pPr>
            <a:r>
              <a:rPr b="1" lang="en-US" sz="2800">
                <a:solidFill>
                  <a:schemeClr val="dk2"/>
                </a:solidFill>
                <a:latin typeface="Raleway"/>
                <a:ea typeface="Raleway"/>
                <a:cs typeface="Raleway"/>
                <a:sym typeface="Raleway"/>
              </a:rPr>
              <a:t>Dogwood</a:t>
            </a:r>
            <a:endParaRPr>
              <a:solidFill>
                <a:schemeClr val="dk2"/>
              </a:solidFill>
              <a:latin typeface="Raleway"/>
              <a:ea typeface="Raleway"/>
              <a:cs typeface="Raleway"/>
              <a:sym typeface="Raleway"/>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pic>
        <p:nvPicPr>
          <p:cNvPr id="96" name="Google Shape;96;g3a258b778f7_0_65"/>
          <p:cNvPicPr preferRelativeResize="0"/>
          <p:nvPr/>
        </p:nvPicPr>
        <p:blipFill rotWithShape="1">
          <a:blip r:embed="rId3">
            <a:alphaModFix/>
          </a:blip>
          <a:srcRect b="0" l="0" r="0" t="0"/>
          <a:stretch/>
        </p:blipFill>
        <p:spPr>
          <a:xfrm>
            <a:off x="734050" y="114288"/>
            <a:ext cx="4495800" cy="6629400"/>
          </a:xfrm>
          <a:prstGeom prst="rect">
            <a:avLst/>
          </a:prstGeom>
          <a:noFill/>
          <a:ln>
            <a:noFill/>
          </a:ln>
        </p:spPr>
      </p:pic>
      <p:pic>
        <p:nvPicPr>
          <p:cNvPr id="97" name="Google Shape;97;g3a258b778f7_0_65"/>
          <p:cNvPicPr preferRelativeResize="0"/>
          <p:nvPr/>
        </p:nvPicPr>
        <p:blipFill rotWithShape="1">
          <a:blip r:embed="rId4">
            <a:alphaModFix/>
          </a:blip>
          <a:srcRect b="0" l="5308" r="10431" t="0"/>
          <a:stretch/>
        </p:blipFill>
        <p:spPr>
          <a:xfrm>
            <a:off x="6382625" y="203963"/>
            <a:ext cx="4655900" cy="64500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3"/>
          <p:cNvSpPr txBox="1"/>
          <p:nvPr>
            <p:ph type="title"/>
          </p:nvPr>
        </p:nvSpPr>
        <p:spPr>
          <a:xfrm>
            <a:off x="445928" y="451372"/>
            <a:ext cx="9601200" cy="1485900"/>
          </a:xfrm>
          <a:prstGeom prst="rect">
            <a:avLst/>
          </a:prstGeom>
          <a:noFill/>
          <a:ln>
            <a:noFill/>
          </a:ln>
        </p:spPr>
        <p:txBody>
          <a:bodyPr anchorCtr="0" anchor="t" bIns="45700" lIns="91425" spcFirstLastPara="1" rIns="91425" wrap="square" tIns="45700">
            <a:normAutofit/>
          </a:bodyPr>
          <a:lstStyle/>
          <a:p>
            <a:pPr indent="0" lvl="0" marL="0" rtl="0" algn="l">
              <a:lnSpc>
                <a:spcPct val="89000"/>
              </a:lnSpc>
              <a:spcBef>
                <a:spcPts val="0"/>
              </a:spcBef>
              <a:spcAft>
                <a:spcPts val="0"/>
              </a:spcAft>
              <a:buClr>
                <a:schemeClr val="dk2"/>
              </a:buClr>
              <a:buSzPts val="4400"/>
              <a:buFont typeface="Libre Franklin"/>
              <a:buNone/>
            </a:pPr>
            <a:r>
              <a:rPr lang="en-US"/>
              <a:t>What is a tree?</a:t>
            </a:r>
            <a:endParaRPr/>
          </a:p>
        </p:txBody>
      </p:sp>
      <p:pic>
        <p:nvPicPr>
          <p:cNvPr id="104" name="Google Shape;104;p3"/>
          <p:cNvPicPr preferRelativeResize="0"/>
          <p:nvPr/>
        </p:nvPicPr>
        <p:blipFill rotWithShape="1">
          <a:blip r:embed="rId3">
            <a:alphaModFix/>
          </a:blip>
          <a:srcRect b="0" l="0" r="0" t="0"/>
          <a:stretch/>
        </p:blipFill>
        <p:spPr>
          <a:xfrm>
            <a:off x="2411074" y="1171925"/>
            <a:ext cx="7369850" cy="568607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g3a258b778f7_0_55"/>
          <p:cNvSpPr txBox="1"/>
          <p:nvPr>
            <p:ph type="title"/>
          </p:nvPr>
        </p:nvSpPr>
        <p:spPr>
          <a:xfrm>
            <a:off x="1295400" y="2686050"/>
            <a:ext cx="9601200" cy="1485900"/>
          </a:xfrm>
          <a:prstGeom prst="rect">
            <a:avLst/>
          </a:prstGeom>
          <a:noFill/>
          <a:ln>
            <a:noFill/>
          </a:ln>
        </p:spPr>
        <p:txBody>
          <a:bodyPr anchorCtr="0" anchor="t" bIns="45700" lIns="91425" spcFirstLastPara="1" rIns="91425" wrap="square" tIns="45700">
            <a:normAutofit/>
          </a:bodyPr>
          <a:lstStyle/>
          <a:p>
            <a:pPr indent="0" lvl="0" marL="0" rtl="0" algn="ctr">
              <a:lnSpc>
                <a:spcPct val="89000"/>
              </a:lnSpc>
              <a:spcBef>
                <a:spcPts val="0"/>
              </a:spcBef>
              <a:spcAft>
                <a:spcPts val="0"/>
              </a:spcAft>
              <a:buSzPts val="1800"/>
              <a:buNone/>
            </a:pPr>
            <a:r>
              <a:rPr lang="en-US"/>
              <a:t>How do a tree’s parts work together?</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8"/>
          <p:cNvSpPr txBox="1"/>
          <p:nvPr>
            <p:ph type="title"/>
          </p:nvPr>
        </p:nvSpPr>
        <p:spPr>
          <a:xfrm>
            <a:off x="458371" y="453025"/>
            <a:ext cx="4946400" cy="2716500"/>
          </a:xfrm>
          <a:prstGeom prst="rect">
            <a:avLst/>
          </a:prstGeom>
          <a:noFill/>
          <a:ln>
            <a:noFill/>
          </a:ln>
        </p:spPr>
        <p:txBody>
          <a:bodyPr anchorCtr="0" anchor="t" bIns="45700" lIns="91425" spcFirstLastPara="1" rIns="91425" wrap="square" tIns="45700">
            <a:normAutofit/>
          </a:bodyPr>
          <a:lstStyle/>
          <a:p>
            <a:pPr indent="0" lvl="0" marL="0" rtl="0" algn="l">
              <a:lnSpc>
                <a:spcPct val="89000"/>
              </a:lnSpc>
              <a:spcBef>
                <a:spcPts val="0"/>
              </a:spcBef>
              <a:spcAft>
                <a:spcPts val="0"/>
              </a:spcAft>
              <a:buSzPts val="4400"/>
              <a:buNone/>
            </a:pPr>
            <a:r>
              <a:rPr lang="en-US"/>
              <a:t>The Tree’s Food Factory</a:t>
            </a:r>
            <a:endParaRPr/>
          </a:p>
        </p:txBody>
      </p:sp>
      <p:pic>
        <p:nvPicPr>
          <p:cNvPr id="117" name="Google Shape;117;p8"/>
          <p:cNvPicPr preferRelativeResize="0"/>
          <p:nvPr/>
        </p:nvPicPr>
        <p:blipFill rotWithShape="1">
          <a:blip r:embed="rId3">
            <a:alphaModFix/>
          </a:blip>
          <a:srcRect b="0" l="2942" r="47361" t="32368"/>
          <a:stretch/>
        </p:blipFill>
        <p:spPr>
          <a:xfrm>
            <a:off x="6633550" y="0"/>
            <a:ext cx="5535399" cy="6858000"/>
          </a:xfrm>
          <a:prstGeom prst="rect">
            <a:avLst/>
          </a:prstGeom>
          <a:noFill/>
          <a:ln>
            <a:noFill/>
          </a:ln>
        </p:spPr>
      </p:pic>
      <p:sp>
        <p:nvSpPr>
          <p:cNvPr id="118" name="Google Shape;118;p8"/>
          <p:cNvSpPr txBox="1"/>
          <p:nvPr>
            <p:ph idx="2" type="body"/>
          </p:nvPr>
        </p:nvSpPr>
        <p:spPr>
          <a:xfrm>
            <a:off x="737925" y="1782875"/>
            <a:ext cx="4794900" cy="4692000"/>
          </a:xfrm>
          <a:prstGeom prst="rect">
            <a:avLst/>
          </a:prstGeom>
          <a:noFill/>
          <a:ln>
            <a:noFill/>
          </a:ln>
        </p:spPr>
        <p:txBody>
          <a:bodyPr anchorCtr="0" anchor="ctr" bIns="45700" lIns="91425" spcFirstLastPara="1" rIns="91425" wrap="square" tIns="45700">
            <a:normAutofit/>
          </a:bodyPr>
          <a:lstStyle/>
          <a:p>
            <a:pPr indent="-384048" lvl="0" marL="384048" rtl="0" algn="l">
              <a:lnSpc>
                <a:spcPct val="150000"/>
              </a:lnSpc>
              <a:spcBef>
                <a:spcPts val="1200"/>
              </a:spcBef>
              <a:spcAft>
                <a:spcPts val="0"/>
              </a:spcAft>
              <a:buClr>
                <a:schemeClr val="dk2"/>
              </a:buClr>
              <a:buSzPts val="2800"/>
              <a:buChar char="■"/>
            </a:pPr>
            <a:r>
              <a:rPr lang="en-US" sz="2800"/>
              <a:t>Photosynthesis</a:t>
            </a:r>
            <a:endParaRPr sz="2800"/>
          </a:p>
          <a:p>
            <a:pPr indent="-406400" lvl="0" marL="457200" rtl="0" algn="l">
              <a:lnSpc>
                <a:spcPct val="150000"/>
              </a:lnSpc>
              <a:spcBef>
                <a:spcPts val="1200"/>
              </a:spcBef>
              <a:spcAft>
                <a:spcPts val="0"/>
              </a:spcAft>
              <a:buSzPts val="2800"/>
              <a:buChar char="■"/>
            </a:pPr>
            <a:r>
              <a:rPr lang="en-US" sz="2800"/>
              <a:t>Chlorophyll</a:t>
            </a:r>
            <a:endParaRPr sz="2800"/>
          </a:p>
          <a:p>
            <a:pPr indent="-406400" lvl="0" marL="457200" rtl="0" algn="l">
              <a:lnSpc>
                <a:spcPct val="150000"/>
              </a:lnSpc>
              <a:spcBef>
                <a:spcPts val="1200"/>
              </a:spcBef>
              <a:spcAft>
                <a:spcPts val="0"/>
              </a:spcAft>
              <a:buSzPts val="2800"/>
              <a:buChar char="■"/>
            </a:pPr>
            <a:r>
              <a:rPr lang="en-US" sz="2800"/>
              <a:t>Sugar &amp; Oxygen</a:t>
            </a:r>
            <a:endParaRPr sz="28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9"/>
          <p:cNvSpPr txBox="1"/>
          <p:nvPr>
            <p:ph type="title"/>
          </p:nvPr>
        </p:nvSpPr>
        <p:spPr>
          <a:xfrm>
            <a:off x="422600" y="470925"/>
            <a:ext cx="5875200" cy="1485900"/>
          </a:xfrm>
          <a:prstGeom prst="rect">
            <a:avLst/>
          </a:prstGeom>
          <a:noFill/>
          <a:ln>
            <a:noFill/>
          </a:ln>
        </p:spPr>
        <p:txBody>
          <a:bodyPr anchorCtr="0" anchor="t" bIns="45700" lIns="91425" spcFirstLastPara="1" rIns="91425" wrap="square" tIns="45700">
            <a:normAutofit/>
          </a:bodyPr>
          <a:lstStyle/>
          <a:p>
            <a:pPr indent="0" lvl="0" marL="0" rtl="0" algn="l">
              <a:lnSpc>
                <a:spcPct val="89000"/>
              </a:lnSpc>
              <a:spcBef>
                <a:spcPts val="0"/>
              </a:spcBef>
              <a:spcAft>
                <a:spcPts val="0"/>
              </a:spcAft>
              <a:buSzPts val="4400"/>
              <a:buNone/>
            </a:pPr>
            <a:r>
              <a:rPr lang="en-US"/>
              <a:t>The Tree’s Support System</a:t>
            </a:r>
            <a:endParaRPr/>
          </a:p>
        </p:txBody>
      </p:sp>
      <p:pic>
        <p:nvPicPr>
          <p:cNvPr id="125" name="Google Shape;125;p9"/>
          <p:cNvPicPr preferRelativeResize="0"/>
          <p:nvPr/>
        </p:nvPicPr>
        <p:blipFill rotWithShape="1">
          <a:blip r:embed="rId3">
            <a:alphaModFix/>
          </a:blip>
          <a:srcRect b="0" l="0" r="0" t="0"/>
          <a:stretch/>
        </p:blipFill>
        <p:spPr>
          <a:xfrm>
            <a:off x="2533175" y="1176175"/>
            <a:ext cx="9658824" cy="56250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pic>
        <p:nvPicPr>
          <p:cNvPr id="131" name="Google Shape;131;p10"/>
          <p:cNvPicPr preferRelativeResize="0"/>
          <p:nvPr/>
        </p:nvPicPr>
        <p:blipFill rotWithShape="1">
          <a:blip r:embed="rId3">
            <a:alphaModFix/>
          </a:blip>
          <a:srcRect b="0" l="0" r="0" t="0"/>
          <a:stretch/>
        </p:blipFill>
        <p:spPr>
          <a:xfrm>
            <a:off x="15545" y="1108393"/>
            <a:ext cx="12176457" cy="538658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g3a258b778f7_0_20"/>
          <p:cNvSpPr txBox="1"/>
          <p:nvPr>
            <p:ph type="title"/>
          </p:nvPr>
        </p:nvSpPr>
        <p:spPr>
          <a:xfrm>
            <a:off x="1295400" y="2686050"/>
            <a:ext cx="9601200" cy="1485900"/>
          </a:xfrm>
          <a:prstGeom prst="rect">
            <a:avLst/>
          </a:prstGeom>
          <a:noFill/>
          <a:ln>
            <a:noFill/>
          </a:ln>
        </p:spPr>
        <p:txBody>
          <a:bodyPr anchorCtr="0" anchor="t" bIns="45700" lIns="91425" spcFirstLastPara="1" rIns="91425" wrap="square" tIns="45700">
            <a:normAutofit/>
          </a:bodyPr>
          <a:lstStyle/>
          <a:p>
            <a:pPr indent="0" lvl="0" marL="0" rtl="0" algn="ctr">
              <a:lnSpc>
                <a:spcPct val="89000"/>
              </a:lnSpc>
              <a:spcBef>
                <a:spcPts val="0"/>
              </a:spcBef>
              <a:spcAft>
                <a:spcPts val="0"/>
              </a:spcAft>
              <a:buSzPts val="1800"/>
              <a:buNone/>
            </a:pPr>
            <a:r>
              <a:rPr lang="en-US"/>
              <a:t>Are all trees tall?</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g3a258b778f7_0_13"/>
          <p:cNvSpPr txBox="1"/>
          <p:nvPr>
            <p:ph type="title"/>
          </p:nvPr>
        </p:nvSpPr>
        <p:spPr>
          <a:xfrm>
            <a:off x="434075" y="461100"/>
            <a:ext cx="4800600" cy="2146800"/>
          </a:xfrm>
          <a:prstGeom prst="rect">
            <a:avLst/>
          </a:prstGeom>
          <a:noFill/>
          <a:ln>
            <a:noFill/>
          </a:ln>
        </p:spPr>
        <p:txBody>
          <a:bodyPr anchorCtr="0" anchor="t" bIns="45700" lIns="91425" spcFirstLastPara="1" rIns="91425" wrap="square" tIns="45700">
            <a:normAutofit/>
          </a:bodyPr>
          <a:lstStyle/>
          <a:p>
            <a:pPr indent="0" lvl="0" marL="0" rtl="0" algn="l">
              <a:lnSpc>
                <a:spcPct val="89000"/>
              </a:lnSpc>
              <a:spcBef>
                <a:spcPts val="0"/>
              </a:spcBef>
              <a:spcAft>
                <a:spcPts val="0"/>
              </a:spcAft>
              <a:buSzPts val="4400"/>
              <a:buNone/>
            </a:pPr>
            <a:r>
              <a:rPr lang="en-US"/>
              <a:t>Flowering Dogwood</a:t>
            </a:r>
            <a:endParaRPr/>
          </a:p>
        </p:txBody>
      </p:sp>
      <p:pic>
        <p:nvPicPr>
          <p:cNvPr id="144" name="Google Shape;144;g3a258b778f7_0_13"/>
          <p:cNvPicPr preferRelativeResize="0"/>
          <p:nvPr/>
        </p:nvPicPr>
        <p:blipFill rotWithShape="1">
          <a:blip r:embed="rId3">
            <a:alphaModFix/>
          </a:blip>
          <a:srcRect b="0" l="0" r="13081" t="0"/>
          <a:stretch/>
        </p:blipFill>
        <p:spPr>
          <a:xfrm>
            <a:off x="4244175" y="0"/>
            <a:ext cx="7947825" cy="6858000"/>
          </a:xfrm>
          <a:prstGeom prst="rect">
            <a:avLst/>
          </a:prstGeom>
          <a:noFill/>
          <a:ln>
            <a:noFill/>
          </a:ln>
        </p:spPr>
      </p:pic>
      <p:sp>
        <p:nvSpPr>
          <p:cNvPr id="145" name="Google Shape;145;g3a258b778f7_0_13"/>
          <p:cNvSpPr txBox="1"/>
          <p:nvPr>
            <p:ph idx="2" type="body"/>
          </p:nvPr>
        </p:nvSpPr>
        <p:spPr>
          <a:xfrm>
            <a:off x="434075" y="2246000"/>
            <a:ext cx="3048000" cy="2493600"/>
          </a:xfrm>
          <a:prstGeom prst="rect">
            <a:avLst/>
          </a:prstGeom>
          <a:solidFill>
            <a:schemeClr val="lt1"/>
          </a:solidFill>
          <a:ln>
            <a:noFill/>
          </a:ln>
        </p:spPr>
        <p:txBody>
          <a:bodyPr anchorCtr="0" anchor="ctr" bIns="45700" lIns="91425" spcFirstLastPara="1" rIns="91425" wrap="square" tIns="45700">
            <a:normAutofit/>
          </a:bodyPr>
          <a:lstStyle/>
          <a:p>
            <a:pPr indent="-384048" lvl="0" marL="384048" rtl="0" algn="l">
              <a:lnSpc>
                <a:spcPct val="150000"/>
              </a:lnSpc>
              <a:spcBef>
                <a:spcPts val="1200"/>
              </a:spcBef>
              <a:spcAft>
                <a:spcPts val="0"/>
              </a:spcAft>
              <a:buClr>
                <a:schemeClr val="dk2"/>
              </a:buClr>
              <a:buSzPts val="2800"/>
              <a:buChar char="■"/>
            </a:pPr>
            <a:r>
              <a:rPr lang="en-US" sz="2800"/>
              <a:t>20 feet tall</a:t>
            </a:r>
            <a:endParaRPr sz="2800"/>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Plum">
  <a:themeElements>
    <a:clrScheme name="Plum">
      <a:dk1>
        <a:srgbClr val="611BB8"/>
      </a:dk1>
      <a:lt1>
        <a:srgbClr val="FFFFFF"/>
      </a:lt1>
      <a:dk2>
        <a:srgbClr val="000000"/>
      </a:dk2>
      <a:lt2>
        <a:srgbClr val="7F7F7F"/>
      </a:lt2>
      <a:accent1>
        <a:srgbClr val="333333"/>
      </a:accent1>
      <a:accent2>
        <a:srgbClr val="5E2B97"/>
      </a:accent2>
      <a:accent3>
        <a:srgbClr val="7E57C2"/>
      </a:accent3>
      <a:accent4>
        <a:srgbClr val="C77025"/>
      </a:accent4>
      <a:accent5>
        <a:srgbClr val="009688"/>
      </a:accent5>
      <a:accent6>
        <a:srgbClr val="FFD600"/>
      </a:accent6>
      <a:hlink>
        <a:srgbClr val="009688"/>
      </a:hlink>
      <a:folHlink>
        <a:srgbClr val="00968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