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5"/>
    <p:restoredTop sz="95853"/>
  </p:normalViewPr>
  <p:slideViewPr>
    <p:cSldViewPr snapToGrid="0" snapToObjects="1">
      <p:cViewPr varScale="1">
        <p:scale>
          <a:sx n="100" d="100"/>
          <a:sy n="100" d="100"/>
        </p:scale>
        <p:origin x="184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C9A8F-FF17-BA4A-BA2E-7D4B34DCB0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7A7EBC-EB50-4A45-9936-23A5992FC6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8BC4A-6883-7D42-9861-AF8E04B3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3F4EC-8B74-8E4D-88F8-84CDE55E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67FEA-5E18-E344-82BE-096E2C37F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62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B624F-119B-5842-A668-01EE8B79A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96DD58-09DB-3C43-99DF-1CB668FF6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FFDFA-782B-FA40-8A77-0F71D89D3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E3CAB-A390-2442-82FD-0245DC49C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52C9D-D235-814A-BE5A-3A31F992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8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E3721-A364-F94E-900F-2ED3175B04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795597-E0D7-2440-9075-4264375D4B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BF150-5F7A-5C40-96D9-56090B92D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08405-7E92-9E4A-9991-4D5BE4C4B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32AF1-0FD8-FE4F-A6FD-1641E7F2A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2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5BBB-C7DB-5749-9AB4-DEE8CF8F2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3C4ED-EEF2-9745-A195-6F320CAFA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BDB20-87A6-A643-A077-E19337B6C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16F5B-8336-B444-A7A2-9115D778F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3BEA6-83A6-CC49-8BCD-7E9C76D29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7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FA8B-1A46-4643-B7ED-28A02B2B2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9F1C0-77F1-784C-A422-26582D42F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F0C6B-1538-F94B-A5E8-2C19E7ECC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422D8-E0CD-5940-9E48-BC5A2127C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57D52-E32C-CA48-8CE8-5775F3848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9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F0C9D-AFE2-6E48-9529-6EAB1C6BF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DF274-E058-8B47-84BB-FE9638AA35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B2F0D-6125-BB4A-8512-C8141EDD9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2F0DC-D243-0443-9A6A-5366450FC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4D1FC-0E51-504A-8102-C47A9C48A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7D7297-A059-5242-A6F7-6847BD94C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7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757B1-3625-324E-A5E1-A4E7AB1D0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837A24-3E5E-7742-99B1-9C51829C4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FF2EA5-AD26-5E4D-8050-D8C186095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E6EF60-1D11-7C4D-8CD6-A23BE8F230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7C9CDC-2B9D-F34C-BCD5-B159052BE9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5757BA-9E25-5E4C-9D89-F38B6E27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A6B4D3-A0B4-0842-B99C-69913E129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E0F5FD-F6AC-0848-BF42-08C9CEF1C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8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A0CC7-B02A-4B40-AE0A-3060ECA3D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05AFE9-2035-E044-AFF8-2C8D4CB6A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DF6C4C-D0D3-974C-8BA1-0DEFA3582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334247-DEE8-A345-8714-4A812A9DC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3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654E8B-FC5A-B744-9D58-0BE9E479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82F6D-514E-F14C-85B2-7D2030D7D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98301-DE9C-2346-9F92-9445FD1F3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635DD-3E01-2443-893F-DEDFBD4A5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C8CC6-C14A-2C4B-BF30-8F9368FFA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7E94B-F524-2C4F-BEB0-DD0B06AF2E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C0F21A-D381-774B-BBC2-5F2B6B033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C727DA-3FAD-944D-9307-378EA8E8C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F307F0-59F4-4A49-B60C-578D1D6E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2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671C9-31A3-D44E-8923-07110210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43ECBB-E22B-4141-82A9-2B4CD5D9A5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34FED5-FC14-DC4F-9A27-C6D3A53559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64789-CC03-6B40-87D5-880CC1C9C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9BF08-9464-BB4B-A43F-0923B2BD0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A2079-1BDC-E248-A5AC-3F92F798D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2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4C8058-C4F7-B943-BBDA-276C2D530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5474F-DE3F-8E44-B8DC-23C5C242C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AF0D5-390E-D94C-AC54-82743CB2C8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AB8A9-75EC-FA49-AC27-19A3CE7F24B5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D8411-094C-1240-9AB4-8AD6C3D2B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A4864-78A6-5D41-A3D4-18F28C664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3CFC6-1A74-3243-B960-2FE11A41C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6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iff"/><Relationship Id="rId3" Type="http://schemas.openxmlformats.org/officeDocument/2006/relationships/image" Target="../media/image12.jpeg"/><Relationship Id="rId7" Type="http://schemas.openxmlformats.org/officeDocument/2006/relationships/image" Target="../media/image16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iff"/><Relationship Id="rId5" Type="http://schemas.openxmlformats.org/officeDocument/2006/relationships/image" Target="../media/image14.tiff"/><Relationship Id="rId10" Type="http://schemas.openxmlformats.org/officeDocument/2006/relationships/image" Target="../media/image19.tiff"/><Relationship Id="rId4" Type="http://schemas.openxmlformats.org/officeDocument/2006/relationships/image" Target="../media/image13.tiff"/><Relationship Id="rId9" Type="http://schemas.openxmlformats.org/officeDocument/2006/relationships/image" Target="../media/image1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C6FC33-3829-654D-A228-B2B12C8733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2923853" cy="2755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B456D2-5B77-2948-B066-C135F2C29C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5062" y="0"/>
            <a:ext cx="2923853" cy="2755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BDE8AC-AAA0-FF40-AA36-F0EF797DDB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0125" y="0"/>
            <a:ext cx="2923853" cy="2755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BA21CF-FEEB-0C43-B983-260E8291B7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5187" y="0"/>
            <a:ext cx="2923853" cy="275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64EDFB-6E47-574B-A4A6-02AC69FE2A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02100"/>
            <a:ext cx="2923853" cy="2755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D40FC7-0238-484D-92FC-3A99AE6511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9772" y="4102100"/>
            <a:ext cx="2923853" cy="27559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8E3282-0916-C242-95B2-C9137A612B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523872" y="4322827"/>
            <a:ext cx="2768487" cy="23018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232A56-3A62-BC48-ACEB-1AF98E411A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316772" y="4322825"/>
            <a:ext cx="2768491" cy="23018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CE38AB-DB76-5340-BCD1-AF6C3D249513}"/>
              </a:ext>
            </a:extLst>
          </p:cNvPr>
          <p:cNvSpPr txBox="1"/>
          <p:nvPr/>
        </p:nvSpPr>
        <p:spPr>
          <a:xfrm>
            <a:off x="7066181" y="3720175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Ladybug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FD19B2-B0E3-EA4A-B77B-653C2FA8DC1D}"/>
              </a:ext>
            </a:extLst>
          </p:cNvPr>
          <p:cNvSpPr txBox="1"/>
          <p:nvPr/>
        </p:nvSpPr>
        <p:spPr>
          <a:xfrm>
            <a:off x="10260361" y="3720175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Ladybug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55C7EA-07EB-5E40-BF11-6E0A9DD84026}"/>
              </a:ext>
            </a:extLst>
          </p:cNvPr>
          <p:cNvSpPr txBox="1"/>
          <p:nvPr/>
        </p:nvSpPr>
        <p:spPr>
          <a:xfrm>
            <a:off x="768540" y="3720175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69F350-1237-4046-B8CA-D0BB35CE666A}"/>
              </a:ext>
            </a:extLst>
          </p:cNvPr>
          <p:cNvSpPr txBox="1"/>
          <p:nvPr/>
        </p:nvSpPr>
        <p:spPr>
          <a:xfrm>
            <a:off x="10043339" y="2820325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B9EF46-5EDB-5A46-9CA2-4F8175702B78}"/>
              </a:ext>
            </a:extLst>
          </p:cNvPr>
          <p:cNvSpPr txBox="1"/>
          <p:nvPr/>
        </p:nvSpPr>
        <p:spPr>
          <a:xfrm>
            <a:off x="3953214" y="2820325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14E3ED-CE8A-3D4F-A17D-B93682E86329}"/>
              </a:ext>
            </a:extLst>
          </p:cNvPr>
          <p:cNvSpPr txBox="1"/>
          <p:nvPr/>
        </p:nvSpPr>
        <p:spPr>
          <a:xfrm>
            <a:off x="6998277" y="2820325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9B9D20-C383-6543-8F80-E11A07A8AC8E}"/>
              </a:ext>
            </a:extLst>
          </p:cNvPr>
          <p:cNvSpPr txBox="1"/>
          <p:nvPr/>
        </p:nvSpPr>
        <p:spPr>
          <a:xfrm>
            <a:off x="908151" y="2820325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4A8620-26AA-7F4C-8C38-121B903AE117}"/>
              </a:ext>
            </a:extLst>
          </p:cNvPr>
          <p:cNvSpPr txBox="1"/>
          <p:nvPr/>
        </p:nvSpPr>
        <p:spPr>
          <a:xfrm>
            <a:off x="3917360" y="3668343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</a:t>
            </a:r>
          </a:p>
        </p:txBody>
      </p:sp>
    </p:spTree>
    <p:extLst>
      <p:ext uri="{BB962C8B-B14F-4D97-AF65-F5344CB8AC3E}">
        <p14:creationId xmlns:p14="http://schemas.microsoft.com/office/powerpoint/2010/main" val="303393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8D0B651-C5B8-7E45-B75B-40307EFA3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356" y="4465606"/>
            <a:ext cx="2984320" cy="21260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180015-7C08-9F4E-A547-61A943228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680" y="4465606"/>
            <a:ext cx="2984320" cy="21260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09B2CF-C57D-9A4E-A735-DADB90642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6529" y="858807"/>
            <a:ext cx="2984320" cy="2126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69D668-3C82-9E4D-AC1C-1391CCF9F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22" y="201646"/>
            <a:ext cx="1945526" cy="28214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6E9539-5D49-7247-95CA-CA0EA0506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412" y="220049"/>
            <a:ext cx="1945526" cy="28214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E444AB-55FD-CC45-B5BA-94546AD58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243" y="220049"/>
            <a:ext cx="2834433" cy="28344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B5410C-8990-5444-8837-1D0BD8E1DF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098440"/>
            <a:ext cx="2759560" cy="27595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4B23A73-88D8-204A-9776-D47845F3F5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606" y="4148868"/>
            <a:ext cx="2759560" cy="27595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BE68D4-488D-0C4E-A7CB-6DD85E442F16}"/>
              </a:ext>
            </a:extLst>
          </p:cNvPr>
          <p:cNvSpPr txBox="1"/>
          <p:nvPr/>
        </p:nvSpPr>
        <p:spPr>
          <a:xfrm>
            <a:off x="6462633" y="3825702"/>
            <a:ext cx="2115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Eastern Tiger</a:t>
            </a:r>
          </a:p>
          <a:p>
            <a:pPr algn="ctr"/>
            <a:r>
              <a:rPr lang="en-US" dirty="0"/>
              <a:t>Swallowtail Butterfly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EB7BF0-76DC-9643-B692-D6EBCA1C9541}"/>
              </a:ext>
            </a:extLst>
          </p:cNvPr>
          <p:cNvSpPr txBox="1"/>
          <p:nvPr/>
        </p:nvSpPr>
        <p:spPr>
          <a:xfrm>
            <a:off x="9600899" y="215690"/>
            <a:ext cx="2115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Eastern Tiger</a:t>
            </a:r>
          </a:p>
          <a:p>
            <a:pPr algn="ctr"/>
            <a:r>
              <a:rPr lang="en-US" dirty="0"/>
              <a:t>Swallowtail Butterfly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69B9C9-9381-0B46-9C85-F7218AB2A9A1}"/>
              </a:ext>
            </a:extLst>
          </p:cNvPr>
          <p:cNvSpPr txBox="1"/>
          <p:nvPr/>
        </p:nvSpPr>
        <p:spPr>
          <a:xfrm>
            <a:off x="9642050" y="3825702"/>
            <a:ext cx="2115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Eastern Tiger</a:t>
            </a:r>
          </a:p>
          <a:p>
            <a:pPr algn="ctr"/>
            <a:r>
              <a:rPr lang="en-US" dirty="0"/>
              <a:t>Swallowtail Butterfly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B3A398-AC21-0A43-B6A1-A6283CDC9E0C}"/>
              </a:ext>
            </a:extLst>
          </p:cNvPr>
          <p:cNvSpPr txBox="1"/>
          <p:nvPr/>
        </p:nvSpPr>
        <p:spPr>
          <a:xfrm>
            <a:off x="6672080" y="2998298"/>
            <a:ext cx="1696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Japanese Beetle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959F0B-E925-F549-928A-252A78A39300}"/>
              </a:ext>
            </a:extLst>
          </p:cNvPr>
          <p:cNvSpPr txBox="1"/>
          <p:nvPr/>
        </p:nvSpPr>
        <p:spPr>
          <a:xfrm>
            <a:off x="816145" y="3971721"/>
            <a:ext cx="1199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Honey Bee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959BA1-69C8-EC4D-9062-63947E24F3F4}"/>
              </a:ext>
            </a:extLst>
          </p:cNvPr>
          <p:cNvSpPr txBox="1"/>
          <p:nvPr/>
        </p:nvSpPr>
        <p:spPr>
          <a:xfrm>
            <a:off x="567550" y="3057928"/>
            <a:ext cx="1516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 Bug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D6E986-CD6B-5A4A-9632-F50BF517F707}"/>
              </a:ext>
            </a:extLst>
          </p:cNvPr>
          <p:cNvSpPr txBox="1"/>
          <p:nvPr/>
        </p:nvSpPr>
        <p:spPr>
          <a:xfrm>
            <a:off x="3543615" y="3023119"/>
            <a:ext cx="1516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Milkweed Bug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090DF5-7DC9-0146-ABF0-DF4902E6027B}"/>
              </a:ext>
            </a:extLst>
          </p:cNvPr>
          <p:cNvSpPr txBox="1"/>
          <p:nvPr/>
        </p:nvSpPr>
        <p:spPr>
          <a:xfrm>
            <a:off x="3823398" y="3913774"/>
            <a:ext cx="1199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Honey Bee</a:t>
            </a:r>
          </a:p>
        </p:txBody>
      </p:sp>
    </p:spTree>
    <p:extLst>
      <p:ext uri="{BB962C8B-B14F-4D97-AF65-F5344CB8AC3E}">
        <p14:creationId xmlns:p14="http://schemas.microsoft.com/office/powerpoint/2010/main" val="2395253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ECFF68-181B-ED4A-B9FD-15F537B33E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3097763" cy="25404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9DA69F-77E1-8046-8310-590EE41E8F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1700" y="0"/>
            <a:ext cx="3097763" cy="25404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938F6F-D52F-4C4E-86B2-16473FC2D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39949"/>
            <a:ext cx="3251200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69CC7A-6331-2840-8786-409909F65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426" y="4721288"/>
            <a:ext cx="3251200" cy="228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E696B-5E50-D846-94C3-0FC3164BFF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8253" y="373166"/>
            <a:ext cx="5693747" cy="17941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95DB7E-7B8E-B140-9633-572829570D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8252" y="4817938"/>
            <a:ext cx="5693747" cy="17941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6354FA-3C2E-124B-8476-76B03C279CF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9181" y="2309548"/>
            <a:ext cx="5471885" cy="22168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6DB72F-E85B-524C-A816-E4DCB0B7E221}"/>
              </a:ext>
            </a:extLst>
          </p:cNvPr>
          <p:cNvSpPr txBox="1"/>
          <p:nvPr/>
        </p:nvSpPr>
        <p:spPr>
          <a:xfrm>
            <a:off x="8430152" y="426854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Monarch Caterpillar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AB2BE8-045E-D745-BECB-1E6A7E2FE54F}"/>
              </a:ext>
            </a:extLst>
          </p:cNvPr>
          <p:cNvSpPr txBox="1"/>
          <p:nvPr/>
        </p:nvSpPr>
        <p:spPr>
          <a:xfrm>
            <a:off x="8315836" y="4976328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Monarch Caterpillar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51030C-3C1F-5746-99D5-50E6AD6C3DE4}"/>
              </a:ext>
            </a:extLst>
          </p:cNvPr>
          <p:cNvSpPr txBox="1"/>
          <p:nvPr/>
        </p:nvSpPr>
        <p:spPr>
          <a:xfrm>
            <a:off x="8430152" y="2643670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Slug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CF7964-B4CD-8B41-B286-22164B068969}"/>
              </a:ext>
            </a:extLst>
          </p:cNvPr>
          <p:cNvSpPr txBox="1"/>
          <p:nvPr/>
        </p:nvSpPr>
        <p:spPr>
          <a:xfrm>
            <a:off x="519594" y="2124882"/>
            <a:ext cx="1410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Yellow Jacket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E3D79E-D0AA-C64B-9D16-4950C3863A55}"/>
              </a:ext>
            </a:extLst>
          </p:cNvPr>
          <p:cNvSpPr txBox="1"/>
          <p:nvPr/>
        </p:nvSpPr>
        <p:spPr>
          <a:xfrm>
            <a:off x="4165324" y="2127579"/>
            <a:ext cx="1410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Yellow Jacket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D4C3E6-C1DB-6E4A-A8DA-9D9D6BD6A8D3}"/>
              </a:ext>
            </a:extLst>
          </p:cNvPr>
          <p:cNvSpPr txBox="1"/>
          <p:nvPr/>
        </p:nvSpPr>
        <p:spPr>
          <a:xfrm>
            <a:off x="531465" y="4601236"/>
            <a:ext cx="190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Monarch Butterfly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3DB0C0-16A1-5947-81C6-DDE9FD7F9D67}"/>
              </a:ext>
            </a:extLst>
          </p:cNvPr>
          <p:cNvSpPr txBox="1"/>
          <p:nvPr/>
        </p:nvSpPr>
        <p:spPr>
          <a:xfrm>
            <a:off x="3901706" y="4582575"/>
            <a:ext cx="190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Monarch Butterfly</a:t>
            </a:r>
          </a:p>
        </p:txBody>
      </p:sp>
    </p:spTree>
    <p:extLst>
      <p:ext uri="{BB962C8B-B14F-4D97-AF65-F5344CB8AC3E}">
        <p14:creationId xmlns:p14="http://schemas.microsoft.com/office/powerpoint/2010/main" val="3730252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33D76-9DE4-EC46-8184-738EAC7417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688576" cy="27243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1CC29D-860C-4943-8FAF-5746EDF89D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3924" y="541082"/>
            <a:ext cx="2809007" cy="16421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CC1BA9-DEE4-6840-8AEE-0CEB841A00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6312" y="37324"/>
            <a:ext cx="2679737" cy="18706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D829FC-B65E-0842-B43D-120AE674AD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3924" y="4105377"/>
            <a:ext cx="2911151" cy="27526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F96124-F020-1544-B2C0-3FBB86FF74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3290" y="0"/>
            <a:ext cx="2778710" cy="24072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89F377-6F76-A940-B976-959218F4A2E0}"/>
              </a:ext>
            </a:extLst>
          </p:cNvPr>
          <p:cNvSpPr txBox="1"/>
          <p:nvPr/>
        </p:nvSpPr>
        <p:spPr>
          <a:xfrm>
            <a:off x="10134417" y="2410221"/>
            <a:ext cx="133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Potter Wasp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0D40B0-0BF2-CE47-BDB0-7DA8E9B0C37B}"/>
              </a:ext>
            </a:extLst>
          </p:cNvPr>
          <p:cNvSpPr txBox="1"/>
          <p:nvPr/>
        </p:nvSpPr>
        <p:spPr>
          <a:xfrm>
            <a:off x="634375" y="2442888"/>
            <a:ext cx="1733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Longhorn Beetle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C4D770-7753-7D47-B1A6-CFB7BC606751}"/>
              </a:ext>
            </a:extLst>
          </p:cNvPr>
          <p:cNvSpPr txBox="1"/>
          <p:nvPr/>
        </p:nvSpPr>
        <p:spPr>
          <a:xfrm>
            <a:off x="3296161" y="2258222"/>
            <a:ext cx="2504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Tussock Moth Caterpillar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4B89F6-081A-A247-829A-E0C92B91C60C}"/>
              </a:ext>
            </a:extLst>
          </p:cNvPr>
          <p:cNvSpPr txBox="1"/>
          <p:nvPr/>
        </p:nvSpPr>
        <p:spPr>
          <a:xfrm>
            <a:off x="3880199" y="3661093"/>
            <a:ext cx="109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Dragonfly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B90C26-D6CA-7848-A921-59006F63855F}"/>
              </a:ext>
            </a:extLst>
          </p:cNvPr>
          <p:cNvSpPr txBox="1"/>
          <p:nvPr/>
        </p:nvSpPr>
        <p:spPr>
          <a:xfrm>
            <a:off x="6959061" y="1586422"/>
            <a:ext cx="118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Robber Fly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1D6233-A6CD-5941-A23D-9D623C614D1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70" y="4030425"/>
            <a:ext cx="2113856" cy="28275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0C50401-6BE5-5141-9E5B-4C89602C5BBF}"/>
              </a:ext>
            </a:extLst>
          </p:cNvPr>
          <p:cNvSpPr txBox="1"/>
          <p:nvPr/>
        </p:nvSpPr>
        <p:spPr>
          <a:xfrm>
            <a:off x="649620" y="3459046"/>
            <a:ext cx="1738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Black and Yellow</a:t>
            </a:r>
          </a:p>
          <a:p>
            <a:pPr algn="ctr"/>
            <a:r>
              <a:rPr lang="en-US" dirty="0"/>
              <a:t>Garden Spider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DC46EB-C7D3-3940-AE29-D64754C2E9C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6312" y="4716438"/>
            <a:ext cx="3251200" cy="21415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4E7A2D4-6955-9D44-BC0D-76B8E10E5189}"/>
              </a:ext>
            </a:extLst>
          </p:cNvPr>
          <p:cNvSpPr txBox="1"/>
          <p:nvPr/>
        </p:nvSpPr>
        <p:spPr>
          <a:xfrm>
            <a:off x="6795699" y="4668704"/>
            <a:ext cx="190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Monarch Butterfly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7F77295-CA40-554C-8867-BD3A1F2155A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5791" y="2246146"/>
            <a:ext cx="2440778" cy="19372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41B12FA-9066-2143-BE42-F59395DEE225}"/>
              </a:ext>
            </a:extLst>
          </p:cNvPr>
          <p:cNvSpPr txBox="1"/>
          <p:nvPr/>
        </p:nvSpPr>
        <p:spPr>
          <a:xfrm>
            <a:off x="7121808" y="3597545"/>
            <a:ext cx="514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B2E89CB-F6A7-9944-AE3B-546258B00FE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089336" y="3792923"/>
            <a:ext cx="3426616" cy="212089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F200A68-837D-0D4A-816F-56F2FEE4F4B2}"/>
              </a:ext>
            </a:extLst>
          </p:cNvPr>
          <p:cNvSpPr txBox="1"/>
          <p:nvPr/>
        </p:nvSpPr>
        <p:spPr>
          <a:xfrm rot="5400000" flipH="1">
            <a:off x="9812985" y="3845759"/>
            <a:ext cx="90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Katydid</a:t>
            </a:r>
          </a:p>
        </p:txBody>
      </p:sp>
    </p:spTree>
    <p:extLst>
      <p:ext uri="{BB962C8B-B14F-4D97-AF65-F5344CB8AC3E}">
        <p14:creationId xmlns:p14="http://schemas.microsoft.com/office/powerpoint/2010/main" val="1262774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62</Words>
  <Application>Microsoft Macintosh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turner</dc:creator>
  <cp:lastModifiedBy>elaine turner</cp:lastModifiedBy>
  <cp:revision>11</cp:revision>
  <cp:lastPrinted>2024-09-23T19:36:54Z</cp:lastPrinted>
  <dcterms:created xsi:type="dcterms:W3CDTF">2024-09-23T15:53:05Z</dcterms:created>
  <dcterms:modified xsi:type="dcterms:W3CDTF">2024-09-23T19:40:01Z</dcterms:modified>
</cp:coreProperties>
</file>