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8"/>
  </p:notesMasterIdLst>
  <p:handoutMasterIdLst>
    <p:handoutMasterId r:id="rId9"/>
  </p:handoutMasterIdLst>
  <p:sldIdLst>
    <p:sldId id="257" r:id="rId2"/>
    <p:sldId id="318" r:id="rId3"/>
    <p:sldId id="377" r:id="rId4"/>
    <p:sldId id="392" r:id="rId5"/>
    <p:sldId id="391" r:id="rId6"/>
    <p:sldId id="388" r:id="rId7"/>
  </p:sldIdLst>
  <p:sldSz cx="9144000" cy="6858000" type="screen4x3"/>
  <p:notesSz cx="7010400" cy="92964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700"/>
    <a:srgbClr val="FFD1F9"/>
    <a:srgbClr val="00C8AF"/>
    <a:srgbClr val="FFEB8A"/>
    <a:srgbClr val="9FD3FA"/>
    <a:srgbClr val="FFC2DA"/>
    <a:srgbClr val="A4E3D0"/>
    <a:srgbClr val="FFAE89"/>
    <a:srgbClr val="77B6FD"/>
    <a:srgbClr val="C9C4F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76" autoAdjust="0"/>
    <p:restoredTop sz="70115" autoAdjust="0"/>
  </p:normalViewPr>
  <p:slideViewPr>
    <p:cSldViewPr>
      <p:cViewPr varScale="1">
        <p:scale>
          <a:sx n="80" d="100"/>
          <a:sy n="80" d="100"/>
        </p:scale>
        <p:origin x="3216" y="480"/>
      </p:cViewPr>
      <p:guideLst>
        <p:guide orient="horz" pos="2160"/>
        <p:guide pos="2880"/>
      </p:guideLst>
    </p:cSldViewPr>
  </p:slideViewPr>
  <p:outlineViewPr>
    <p:cViewPr>
      <p:scale>
        <a:sx n="33" d="100"/>
        <a:sy n="33" d="100"/>
      </p:scale>
      <p:origin x="0" y="0"/>
    </p:cViewPr>
  </p:outlineViewPr>
  <p:notesTextViewPr>
    <p:cViewPr>
      <p:scale>
        <a:sx n="100" d="100"/>
        <a:sy n="100" d="100"/>
      </p:scale>
      <p:origin x="0" y="-2048"/>
    </p:cViewPr>
  </p:notesTextViewPr>
  <p:sorterViewPr>
    <p:cViewPr>
      <p:scale>
        <a:sx n="100" d="100"/>
        <a:sy n="100" d="100"/>
      </p:scale>
      <p:origin x="0" y="0"/>
    </p:cViewPr>
  </p:sorterViewPr>
  <p:notesViewPr>
    <p:cSldViewPr>
      <p:cViewPr varScale="1">
        <p:scale>
          <a:sx n="109" d="100"/>
          <a:sy n="109" d="100"/>
        </p:scale>
        <p:origin x="4520" y="2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2C41BE4-C9CA-74A9-FE78-A7E3F2C1B408}"/>
              </a:ext>
            </a:extLst>
          </p:cNvPr>
          <p:cNvSpPr>
            <a:spLocks noGrp="1"/>
          </p:cNvSpPr>
          <p:nvPr>
            <p:ph type="hdr" sz="quarter"/>
          </p:nvPr>
        </p:nvSpPr>
        <p:spPr>
          <a:xfrm>
            <a:off x="0" y="0"/>
            <a:ext cx="3038475" cy="466725"/>
          </a:xfrm>
          <a:prstGeom prst="rect">
            <a:avLst/>
          </a:prstGeom>
        </p:spPr>
        <p:txBody>
          <a:bodyPr vert="horz" wrap="square" lIns="91440" tIns="45720" rIns="91440" bIns="45720" numCol="1" anchor="t" anchorCtr="0" compatLnSpc="1">
            <a:prstTxWarp prst="textNoShape">
              <a:avLst/>
            </a:prstTxWarp>
          </a:bodyPr>
          <a:lstStyle>
            <a:lvl1pPr eaLnBrk="1" hangingPunct="1">
              <a:defRPr sz="1200"/>
            </a:lvl1pPr>
          </a:lstStyle>
          <a:p>
            <a:endParaRPr lang="en-US" altLang="en-US"/>
          </a:p>
        </p:txBody>
      </p:sp>
      <p:sp>
        <p:nvSpPr>
          <p:cNvPr id="3" name="Date Placeholder 2">
            <a:extLst>
              <a:ext uri="{FF2B5EF4-FFF2-40B4-BE49-F238E27FC236}">
                <a16:creationId xmlns:a16="http://schemas.microsoft.com/office/drawing/2014/main" id="{34F826D1-AB9C-8E9C-1A17-4A0FCDB76E05}"/>
              </a:ext>
            </a:extLst>
          </p:cNvPr>
          <p:cNvSpPr>
            <a:spLocks noGrp="1"/>
          </p:cNvSpPr>
          <p:nvPr>
            <p:ph type="dt" sz="quarter" idx="1"/>
          </p:nvPr>
        </p:nvSpPr>
        <p:spPr>
          <a:xfrm>
            <a:off x="3970338" y="0"/>
            <a:ext cx="3038475" cy="466725"/>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vl1pPr>
          </a:lstStyle>
          <a:p>
            <a:fld id="{7FC9805E-B67B-B44A-B56C-8E974DDAE044}" type="datetimeFigureOut">
              <a:rPr lang="en-US" altLang="en-US"/>
              <a:pPr/>
              <a:t>4/6/26</a:t>
            </a:fld>
            <a:endParaRPr lang="en-US" altLang="en-US"/>
          </a:p>
        </p:txBody>
      </p:sp>
      <p:sp>
        <p:nvSpPr>
          <p:cNvPr id="4" name="Footer Placeholder 3">
            <a:extLst>
              <a:ext uri="{FF2B5EF4-FFF2-40B4-BE49-F238E27FC236}">
                <a16:creationId xmlns:a16="http://schemas.microsoft.com/office/drawing/2014/main" id="{BCE39E6F-8227-9EA0-3046-381D5E304E81}"/>
              </a:ext>
            </a:extLst>
          </p:cNvPr>
          <p:cNvSpPr>
            <a:spLocks noGrp="1"/>
          </p:cNvSpPr>
          <p:nvPr>
            <p:ph type="ftr" sz="quarter" idx="2"/>
          </p:nvPr>
        </p:nvSpPr>
        <p:spPr>
          <a:xfrm>
            <a:off x="0" y="8829675"/>
            <a:ext cx="3038475" cy="466725"/>
          </a:xfrm>
          <a:prstGeom prst="rect">
            <a:avLst/>
          </a:prstGeom>
        </p:spPr>
        <p:txBody>
          <a:bodyPr vert="horz" wrap="square" lIns="91440" tIns="45720" rIns="91440" bIns="45720" numCol="1" anchor="b" anchorCtr="0" compatLnSpc="1">
            <a:prstTxWarp prst="textNoShape">
              <a:avLst/>
            </a:prstTxWarp>
          </a:bodyPr>
          <a:lstStyle>
            <a:lvl1pPr eaLnBrk="1" hangingPunct="1">
              <a:defRPr sz="1200"/>
            </a:lvl1pPr>
          </a:lstStyle>
          <a:p>
            <a:endParaRPr lang="en-US" altLang="en-US"/>
          </a:p>
        </p:txBody>
      </p:sp>
      <p:sp>
        <p:nvSpPr>
          <p:cNvPr id="5" name="Slide Number Placeholder 4">
            <a:extLst>
              <a:ext uri="{FF2B5EF4-FFF2-40B4-BE49-F238E27FC236}">
                <a16:creationId xmlns:a16="http://schemas.microsoft.com/office/drawing/2014/main" id="{F932381B-2BF7-0E83-52D4-F08D62FC7405}"/>
              </a:ext>
            </a:extLst>
          </p:cNvPr>
          <p:cNvSpPr>
            <a:spLocks noGrp="1"/>
          </p:cNvSpPr>
          <p:nvPr>
            <p:ph type="sldNum" sz="quarter" idx="3"/>
          </p:nvPr>
        </p:nvSpPr>
        <p:spPr>
          <a:xfrm>
            <a:off x="3970338" y="8829675"/>
            <a:ext cx="3038475" cy="466725"/>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DA1B2710-2C7D-0147-94C2-848B367A3683}" type="slidenum">
              <a:rPr lang="en-US" altLang="en-US"/>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CF0FF35-1F6A-BB97-32C4-B31BA39C8E28}"/>
              </a:ext>
            </a:extLst>
          </p:cNvPr>
          <p:cNvSpPr>
            <a:spLocks noGrp="1"/>
          </p:cNvSpPr>
          <p:nvPr>
            <p:ph type="hdr" sz="quarter"/>
          </p:nvPr>
        </p:nvSpPr>
        <p:spPr>
          <a:xfrm>
            <a:off x="0" y="0"/>
            <a:ext cx="3038475" cy="465138"/>
          </a:xfrm>
          <a:prstGeom prst="rect">
            <a:avLst/>
          </a:prstGeom>
        </p:spPr>
        <p:txBody>
          <a:bodyPr vert="horz" wrap="square" lIns="93177" tIns="46589" rIns="93177" bIns="46589" numCol="1" anchor="t" anchorCtr="0" compatLnSpc="1">
            <a:prstTxWarp prst="textNoShape">
              <a:avLst/>
            </a:prstTxWarp>
          </a:bodyPr>
          <a:lstStyle>
            <a:lvl1pPr eaLnBrk="1" hangingPunct="1">
              <a:defRPr sz="1200"/>
            </a:lvl1pPr>
          </a:lstStyle>
          <a:p>
            <a:endParaRPr lang="en-US" altLang="en-US"/>
          </a:p>
        </p:txBody>
      </p:sp>
      <p:sp>
        <p:nvSpPr>
          <p:cNvPr id="3" name="Date Placeholder 2">
            <a:extLst>
              <a:ext uri="{FF2B5EF4-FFF2-40B4-BE49-F238E27FC236}">
                <a16:creationId xmlns:a16="http://schemas.microsoft.com/office/drawing/2014/main" id="{D23FBEE9-1F0E-474A-8020-CB8B5F4B4398}"/>
              </a:ext>
            </a:extLst>
          </p:cNvPr>
          <p:cNvSpPr>
            <a:spLocks noGrp="1"/>
          </p:cNvSpPr>
          <p:nvPr>
            <p:ph type="dt" idx="1"/>
          </p:nvPr>
        </p:nvSpPr>
        <p:spPr>
          <a:xfrm>
            <a:off x="3970338" y="0"/>
            <a:ext cx="3038475" cy="465138"/>
          </a:xfrm>
          <a:prstGeom prst="rect">
            <a:avLst/>
          </a:prstGeom>
        </p:spPr>
        <p:txBody>
          <a:bodyPr vert="horz" wrap="square" lIns="93177" tIns="46589" rIns="93177" bIns="46589" numCol="1" anchor="t" anchorCtr="0" compatLnSpc="1">
            <a:prstTxWarp prst="textNoShape">
              <a:avLst/>
            </a:prstTxWarp>
          </a:bodyPr>
          <a:lstStyle>
            <a:lvl1pPr algn="r" eaLnBrk="1" hangingPunct="1">
              <a:defRPr sz="1200"/>
            </a:lvl1pPr>
          </a:lstStyle>
          <a:p>
            <a:fld id="{509659EA-52A4-9049-8E31-A93650CC2A50}" type="datetimeFigureOut">
              <a:rPr lang="en-US" altLang="en-US"/>
              <a:pPr/>
              <a:t>4/6/26</a:t>
            </a:fld>
            <a:endParaRPr lang="en-US" altLang="en-US"/>
          </a:p>
        </p:txBody>
      </p:sp>
      <p:sp>
        <p:nvSpPr>
          <p:cNvPr id="4" name="Slide Image Placeholder 3">
            <a:extLst>
              <a:ext uri="{FF2B5EF4-FFF2-40B4-BE49-F238E27FC236}">
                <a16:creationId xmlns:a16="http://schemas.microsoft.com/office/drawing/2014/main" id="{1253C55B-7BFE-3E18-FEBB-7C10CF0AD28A}"/>
              </a:ext>
            </a:extLst>
          </p:cNvPr>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US" noProof="0"/>
          </a:p>
        </p:txBody>
      </p:sp>
      <p:sp>
        <p:nvSpPr>
          <p:cNvPr id="5" name="Notes Placeholder 4">
            <a:extLst>
              <a:ext uri="{FF2B5EF4-FFF2-40B4-BE49-F238E27FC236}">
                <a16:creationId xmlns:a16="http://schemas.microsoft.com/office/drawing/2014/main" id="{D249D125-B730-7EC1-EA22-E28665E3CE27}"/>
              </a:ext>
            </a:extLst>
          </p:cNvPr>
          <p:cNvSpPr>
            <a:spLocks noGrp="1"/>
          </p:cNvSpPr>
          <p:nvPr>
            <p:ph type="body" sz="quarter" idx="3"/>
          </p:nvPr>
        </p:nvSpPr>
        <p:spPr>
          <a:xfrm>
            <a:off x="701675" y="4416425"/>
            <a:ext cx="5607050" cy="4183063"/>
          </a:xfrm>
          <a:prstGeom prst="rect">
            <a:avLst/>
          </a:prstGeom>
        </p:spPr>
        <p:txBody>
          <a:bodyPr vert="horz" lIns="93177" tIns="46589" rIns="93177" bIns="46589"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F76ECF34-4C52-5683-AAF7-CAF3CD6D3893}"/>
              </a:ext>
            </a:extLst>
          </p:cNvPr>
          <p:cNvSpPr>
            <a:spLocks noGrp="1"/>
          </p:cNvSpPr>
          <p:nvPr>
            <p:ph type="ftr" sz="quarter" idx="4"/>
          </p:nvPr>
        </p:nvSpPr>
        <p:spPr>
          <a:xfrm>
            <a:off x="0" y="8829675"/>
            <a:ext cx="3038475" cy="465138"/>
          </a:xfrm>
          <a:prstGeom prst="rect">
            <a:avLst/>
          </a:prstGeom>
        </p:spPr>
        <p:txBody>
          <a:bodyPr vert="horz" wrap="square" lIns="93177" tIns="46589" rIns="93177" bIns="46589" numCol="1" anchor="b" anchorCtr="0" compatLnSpc="1">
            <a:prstTxWarp prst="textNoShape">
              <a:avLst/>
            </a:prstTxWarp>
          </a:bodyPr>
          <a:lstStyle>
            <a:lvl1pPr eaLnBrk="1" hangingPunct="1">
              <a:defRPr sz="1200"/>
            </a:lvl1pPr>
          </a:lstStyle>
          <a:p>
            <a:endParaRPr lang="en-US" altLang="en-US"/>
          </a:p>
        </p:txBody>
      </p:sp>
      <p:sp>
        <p:nvSpPr>
          <p:cNvPr id="7" name="Slide Number Placeholder 6">
            <a:extLst>
              <a:ext uri="{FF2B5EF4-FFF2-40B4-BE49-F238E27FC236}">
                <a16:creationId xmlns:a16="http://schemas.microsoft.com/office/drawing/2014/main" id="{2E12E881-3C5C-4D02-0799-2F0AD7FE05C0}"/>
              </a:ext>
            </a:extLst>
          </p:cNvPr>
          <p:cNvSpPr>
            <a:spLocks noGrp="1"/>
          </p:cNvSpPr>
          <p:nvPr>
            <p:ph type="sldNum" sz="quarter" idx="5"/>
          </p:nvPr>
        </p:nvSpPr>
        <p:spPr>
          <a:xfrm>
            <a:off x="3970338" y="8829675"/>
            <a:ext cx="3038475" cy="465138"/>
          </a:xfrm>
          <a:prstGeom prst="rect">
            <a:avLst/>
          </a:prstGeom>
        </p:spPr>
        <p:txBody>
          <a:bodyPr vert="horz" wrap="square" lIns="93177" tIns="46589" rIns="93177" bIns="46589" numCol="1" anchor="b" anchorCtr="0" compatLnSpc="1">
            <a:prstTxWarp prst="textNoShape">
              <a:avLst/>
            </a:prstTxWarp>
          </a:bodyPr>
          <a:lstStyle>
            <a:lvl1pPr algn="r" eaLnBrk="1" hangingPunct="1">
              <a:defRPr sz="1200"/>
            </a:lvl1pPr>
          </a:lstStyle>
          <a:p>
            <a:fld id="{05C5F287-C5E6-7144-BC61-78519E981EF2}"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Slide Image Placeholder 1">
            <a:extLst>
              <a:ext uri="{FF2B5EF4-FFF2-40B4-BE49-F238E27FC236}">
                <a16:creationId xmlns:a16="http://schemas.microsoft.com/office/drawing/2014/main" id="{57700257-BBDE-62C8-CA94-9282F4E87BE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1158C5A5-7104-DAFC-2BD0-476988DC9313}"/>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mn-lt"/>
                <a:cs typeface="Arial" panose="020B0604020202020204" pitchFamily="34" charset="0"/>
              </a:rPr>
              <a:t>Photos </a:t>
            </a:r>
            <a:r>
              <a:rPr lang="en-US" altLang="en-US" sz="1200" i="0" dirty="0">
                <a:latin typeface="+mn-lt"/>
                <a:cs typeface="Arial" panose="020B0604020202020204" pitchFamily="34" charset="0"/>
              </a:rPr>
              <a:t>–</a:t>
            </a:r>
            <a:r>
              <a:rPr lang="en-US" sz="1200" dirty="0">
                <a:latin typeface="+mn-lt"/>
                <a:cs typeface="Arial" panose="020B0604020202020204" pitchFamily="34" charset="0"/>
              </a:rPr>
              <a:t> </a:t>
            </a:r>
            <a:r>
              <a:rPr lang="en-US" sz="1200" i="0" dirty="0">
                <a:latin typeface="+mn-lt"/>
                <a:cs typeface="Arial" panose="020B0604020202020204" pitchFamily="34" charset="0"/>
              </a:rPr>
              <a:t>Photographs of Tyree Guyton, </a:t>
            </a:r>
            <a:r>
              <a:rPr lang="en-US" sz="1200" i="0" dirty="0" err="1">
                <a:latin typeface="+mn-lt"/>
                <a:cs typeface="Arial" panose="020B0604020202020204" pitchFamily="34" charset="0"/>
              </a:rPr>
              <a:t>www.tyreeguyton.com</a:t>
            </a:r>
            <a:endParaRPr lang="en-US" sz="1200" i="1" u="none" dirty="0">
              <a:latin typeface="+mn-lt"/>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mn-lt"/>
                <a:cs typeface="Arial" panose="020B0604020202020204" pitchFamily="34" charset="0"/>
              </a:rPr>
              <a:t>Many photos and information from Tyree Guyton’s website:</a:t>
            </a:r>
            <a:r>
              <a:rPr lang="en-US" sz="1200" i="0" dirty="0">
                <a:latin typeface="+mn-lt"/>
                <a:cs typeface="Arial" panose="020B0604020202020204" pitchFamily="34" charset="0"/>
              </a:rPr>
              <a:t> </a:t>
            </a:r>
            <a:r>
              <a:rPr lang="en-US" sz="1200" i="0" dirty="0" err="1">
                <a:latin typeface="+mn-lt"/>
                <a:cs typeface="Arial" panose="020B0604020202020204" pitchFamily="34" charset="0"/>
              </a:rPr>
              <a:t>www.tyreeguyton.com</a:t>
            </a:r>
            <a:endParaRPr lang="en-US" sz="1200" dirty="0">
              <a:latin typeface="+mn-lt"/>
              <a:cs typeface="Arial" panose="020B0604020202020204" pitchFamily="34" charset="0"/>
            </a:endParaRPr>
          </a:p>
          <a:p>
            <a:pPr eaLnBrk="1" fontAlgn="auto" hangingPunct="1">
              <a:spcBef>
                <a:spcPts val="0"/>
              </a:spcBef>
              <a:spcAft>
                <a:spcPts val="0"/>
              </a:spcAft>
              <a:defRPr/>
            </a:pPr>
            <a:endParaRPr lang="en-US" sz="1200" dirty="0">
              <a:latin typeface="+mn-lt"/>
              <a:cs typeface="Arial" panose="020B0604020202020204" pitchFamily="34" charset="0"/>
            </a:endParaRPr>
          </a:p>
          <a:p>
            <a:pPr eaLnBrk="1" fontAlgn="auto" hangingPunct="1">
              <a:spcBef>
                <a:spcPts val="0"/>
              </a:spcBef>
              <a:spcAft>
                <a:spcPts val="0"/>
              </a:spcAft>
              <a:defRPr/>
            </a:pPr>
            <a:endParaRPr lang="en-US" sz="1200" dirty="0">
              <a:latin typeface="+mn-lt"/>
              <a:cs typeface="Arial" panose="020B0604020202020204" pitchFamily="34" charset="0"/>
            </a:endParaRPr>
          </a:p>
          <a:p>
            <a:pPr marL="0" lvl="0" indent="0" algn="l" rtl="0">
              <a:spcBef>
                <a:spcPts val="0"/>
              </a:spcBef>
              <a:spcAft>
                <a:spcPts val="0"/>
              </a:spcAft>
              <a:buClr>
                <a:schemeClr val="dk1"/>
              </a:buClr>
              <a:buSzPts val="1200"/>
              <a:buFont typeface="Arial"/>
              <a:buNone/>
            </a:pPr>
            <a:r>
              <a:rPr lang="en-US" sz="1200" b="1" dirty="0">
                <a:latin typeface="+mn-lt"/>
                <a:cs typeface="Calibri" panose="020F0502020204030204" pitchFamily="34" charset="0"/>
              </a:rPr>
              <a:t>PRESENTER NOTES</a:t>
            </a:r>
            <a:r>
              <a:rPr lang="en-US" sz="1200" dirty="0">
                <a:latin typeface="+mn-lt"/>
                <a:cs typeface="Calibri" panose="020F0502020204030204" pitchFamily="34" charset="0"/>
              </a:rPr>
              <a:t>: </a:t>
            </a:r>
          </a:p>
          <a:p>
            <a:pPr marL="0" lvl="0" indent="0" algn="l" rtl="0">
              <a:spcBef>
                <a:spcPts val="0"/>
              </a:spcBef>
              <a:spcAft>
                <a:spcPts val="0"/>
              </a:spcAft>
              <a:buClr>
                <a:schemeClr val="dk1"/>
              </a:buClr>
              <a:buSzPts val="1200"/>
              <a:buFont typeface="Arial"/>
              <a:buNone/>
            </a:pPr>
            <a:r>
              <a:rPr lang="en-US" sz="1200" dirty="0">
                <a:latin typeface="+mn-lt"/>
                <a:cs typeface="Calibri" panose="020F0502020204030204" pitchFamily="34" charset="0"/>
              </a:rPr>
              <a:t>Allow 10-15 minutes for presentation. Please feel free to cut and shorten where needed, focusing on the</a:t>
            </a:r>
            <a:r>
              <a:rPr lang="en-US" sz="1200" b="1" dirty="0">
                <a:latin typeface="+mn-lt"/>
                <a:cs typeface="Calibri" panose="020F0502020204030204" pitchFamily="34" charset="0"/>
              </a:rPr>
              <a:t> </a:t>
            </a:r>
            <a:r>
              <a:rPr lang="en-US" sz="1200" b="1" u="sng" dirty="0">
                <a:latin typeface="+mn-lt"/>
                <a:cs typeface="Calibri" panose="020F0502020204030204" pitchFamily="34" charset="0"/>
              </a:rPr>
              <a:t>3 BIG IDEAS</a:t>
            </a:r>
            <a:r>
              <a:rPr lang="en-US" sz="1200" b="1" dirty="0">
                <a:latin typeface="+mn-lt"/>
                <a:cs typeface="Calibri" panose="020F0502020204030204" pitchFamily="34" charset="0"/>
              </a:rPr>
              <a:t>.</a:t>
            </a:r>
            <a:endParaRPr lang="en-US" sz="1200" b="1" dirty="0">
              <a:latin typeface="+mn-lt"/>
              <a:cs typeface="Calibri" panose="020F0502020204030204" pitchFamily="34" charset="0"/>
              <a:sym typeface="Calibri"/>
            </a:endParaRPr>
          </a:p>
          <a:p>
            <a:pPr marL="0" lvl="0" indent="0" algn="l" rtl="0">
              <a:spcBef>
                <a:spcPts val="0"/>
              </a:spcBef>
              <a:spcAft>
                <a:spcPts val="0"/>
              </a:spcAft>
              <a:buClr>
                <a:schemeClr val="dk1"/>
              </a:buClr>
              <a:buSzPts val="1200"/>
              <a:buFont typeface="Arial"/>
              <a:buNone/>
            </a:pPr>
            <a:endParaRPr lang="en-US" sz="1200" b="1" dirty="0">
              <a:latin typeface="+mn-lt"/>
              <a:ea typeface="Arial"/>
              <a:cs typeface="Calibri" panose="020F0502020204030204" pitchFamily="34" charset="0"/>
              <a:sym typeface="Calibri"/>
            </a:endParaRPr>
          </a:p>
          <a:p>
            <a:pPr marL="0" lvl="0" indent="0" algn="l" rtl="0">
              <a:spcBef>
                <a:spcPts val="0"/>
              </a:spcBef>
              <a:spcAft>
                <a:spcPts val="0"/>
              </a:spcAft>
              <a:buClr>
                <a:schemeClr val="dk1"/>
              </a:buClr>
              <a:buSzPts val="1200"/>
              <a:buFont typeface="Arial"/>
              <a:buNone/>
            </a:pPr>
            <a:endParaRPr lang="en-US" sz="1200" b="1" dirty="0">
              <a:latin typeface="+mn-lt"/>
              <a:ea typeface="Arial"/>
              <a:cs typeface="Calibri" panose="020F0502020204030204" pitchFamily="34" charset="0"/>
              <a:sym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200" b="1" u="sng" dirty="0">
                <a:latin typeface="+mn-lt"/>
                <a:ea typeface="ＭＳ Ｐゴシック" panose="020B0600070205080204" pitchFamily="34" charset="-128"/>
                <a:cs typeface="Calibri" panose="020F0502020204030204" pitchFamily="34" charset="0"/>
              </a:rPr>
              <a:t>BIG IDEA #1:</a:t>
            </a:r>
            <a:r>
              <a:rPr lang="en-US" altLang="en-US" sz="1200" b="1" u="none" dirty="0">
                <a:latin typeface="+mn-lt"/>
                <a:ea typeface="ＭＳ Ｐゴシック" panose="020B0600070205080204" pitchFamily="34" charset="-128"/>
                <a:cs typeface="Calibri" panose="020F0502020204030204" pitchFamily="34" charset="0"/>
              </a:rPr>
              <a:t> Tyree Guyton is a famous artist from Detroit, Michigan. He is known for his unique and colorful art that often uses everyday found objects. He used his urban environment (the city around him) as his canvas.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200" b="0" u="none" dirty="0">
              <a:latin typeface="+mn-lt"/>
              <a:ea typeface="ＭＳ Ｐゴシック" panose="020B0600070205080204" pitchFamily="34" charset="-128"/>
              <a:cs typeface="Calibri" panose="020F050202020403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latin typeface="+mn-lt"/>
                <a:ea typeface="+mn-ea"/>
                <a:cs typeface="+mn-cs"/>
              </a:rPr>
              <a:t>Tyree Guyton (born August 24, 1955) was born and raised in Detroit. He currently lives in Detroit with his wife, </a:t>
            </a:r>
            <a:r>
              <a:rPr lang="en-US" sz="1200" b="0" i="0" kern="1200" dirty="0" err="1">
                <a:solidFill>
                  <a:schemeClr val="tx1"/>
                </a:solidFill>
                <a:effectLst/>
                <a:latin typeface="+mn-lt"/>
                <a:ea typeface="+mn-ea"/>
                <a:cs typeface="+mn-cs"/>
              </a:rPr>
              <a:t>Jenenne</a:t>
            </a:r>
            <a:r>
              <a:rPr lang="en-US" sz="1200" b="0" i="0" kern="1200" dirty="0">
                <a:solidFill>
                  <a:schemeClr val="tx1"/>
                </a:solidFill>
                <a:effectLst/>
                <a:latin typeface="+mn-lt"/>
                <a:ea typeface="+mn-ea"/>
                <a:cs typeface="+mn-cs"/>
              </a:rPr>
              <a:t> Whitfield.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latin typeface="+mn-lt"/>
                <a:ea typeface="+mn-ea"/>
                <a:cs typeface="+mn-cs"/>
              </a:rPr>
              <a:t>When he was young, he loved drawing and being creative.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b="0" i="0" kern="1200" dirty="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latin typeface="+mn-lt"/>
                <a:ea typeface="+mn-ea"/>
                <a:cs typeface="+mn-cs"/>
              </a:rPr>
              <a:t>Before he became a full-time artist, he worked as a firefighter and in a car factory. He also served in the US Army. Guyton studied art at several places, including Marygrove College and Wayne State University. He says his grandfather, Sam Mackey, and artist Charles McGee were his biggest inspirations.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en-US" sz="1200" b="0" u="none" dirty="0">
                <a:latin typeface="+mn-lt"/>
                <a:ea typeface="ＭＳ Ｐゴシック" panose="020B0600070205080204" pitchFamily="34" charset="-128"/>
                <a:cs typeface="Calibri" panose="020F0502020204030204" pitchFamily="34" charset="0"/>
              </a:rPr>
              <a:t>He makes art using things people throw away.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200" b="1" u="none" dirty="0">
              <a:latin typeface="+mn-lt"/>
              <a:ea typeface="ＭＳ Ｐゴシック" panose="020B0600070205080204" pitchFamily="34" charset="-128"/>
              <a:cs typeface="Calibri" panose="020F0502020204030204" pitchFamily="34" charset="0"/>
            </a:endParaRPr>
          </a:p>
          <a:p>
            <a:pPr marL="174708" indent="-174708" eaLnBrk="1" fontAlgn="auto" hangingPunct="1">
              <a:spcBef>
                <a:spcPts val="0"/>
              </a:spcBef>
              <a:spcAft>
                <a:spcPts val="0"/>
              </a:spcAft>
              <a:buFont typeface="Arial" panose="020B0604020202020204" pitchFamily="34" charset="0"/>
              <a:buChar char="•"/>
              <a:tabLst>
                <a:tab pos="232943" algn="l"/>
              </a:tabLst>
              <a:defRPr/>
            </a:pPr>
            <a:endParaRPr lang="en-US" sz="1200" b="0" dirty="0">
              <a:latin typeface="+mn-lt"/>
              <a:cs typeface="Arial" panose="020B0604020202020204" pitchFamily="34" charset="0"/>
            </a:endParaRPr>
          </a:p>
          <a:p>
            <a:pPr eaLnBrk="1" fontAlgn="auto" hangingPunct="1">
              <a:spcBef>
                <a:spcPts val="0"/>
              </a:spcBef>
              <a:spcAft>
                <a:spcPts val="0"/>
              </a:spcAft>
              <a:defRPr/>
            </a:pPr>
            <a:endParaRPr lang="en-US" dirty="0">
              <a:latin typeface="+mn-lt"/>
            </a:endParaRPr>
          </a:p>
          <a:p>
            <a:pPr eaLnBrk="1" fontAlgn="auto" hangingPunct="1">
              <a:spcBef>
                <a:spcPts val="0"/>
              </a:spcBef>
              <a:spcAft>
                <a:spcPts val="0"/>
              </a:spcAft>
              <a:defRPr/>
            </a:pPr>
            <a:endParaRPr lang="en-US" dirty="0">
              <a:latin typeface="+mn-lt"/>
            </a:endParaRPr>
          </a:p>
        </p:txBody>
      </p:sp>
      <p:sp>
        <p:nvSpPr>
          <p:cNvPr id="8195" name="Slide Number Placeholder 3">
            <a:extLst>
              <a:ext uri="{FF2B5EF4-FFF2-40B4-BE49-F238E27FC236}">
                <a16:creationId xmlns:a16="http://schemas.microsoft.com/office/drawing/2014/main" id="{26F818CC-7A63-1C0D-FDAA-C0127E89D5C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0EF93C3C-AF62-2C4D-9296-929A9589D624}" type="slidenum">
              <a:rPr lang="en-US" altLang="en-US"/>
              <a:pPr>
                <a:spcBef>
                  <a:spcPct val="0"/>
                </a:spcBef>
              </a:pPr>
              <a:t>1</a:t>
            </a:fld>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Slide Image Placeholder 1">
            <a:extLst>
              <a:ext uri="{FF2B5EF4-FFF2-40B4-BE49-F238E27FC236}">
                <a16:creationId xmlns:a16="http://schemas.microsoft.com/office/drawing/2014/main" id="{283309D1-9803-7FB6-0D79-B508A8CD67E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2" name="Notes Placeholder 2">
            <a:extLst>
              <a:ext uri="{FF2B5EF4-FFF2-40B4-BE49-F238E27FC236}">
                <a16:creationId xmlns:a16="http://schemas.microsoft.com/office/drawing/2014/main" id="{D82F2A02-8CCE-2FC6-852C-6C90B99447C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z="1200" b="0" i="0" dirty="0">
                <a:latin typeface="+mn-lt"/>
                <a:cs typeface="Arial" panose="020B0604020202020204" pitchFamily="34" charset="0"/>
              </a:rPr>
              <a:t>Mixed media faces, from Tyree Guyton’s website</a:t>
            </a:r>
          </a:p>
          <a:p>
            <a:pPr eaLnBrk="1" hangingPunct="1">
              <a:spcBef>
                <a:spcPct val="0"/>
              </a:spcBef>
            </a:pPr>
            <a:r>
              <a:rPr lang="en-US" altLang="en-US" sz="1200" b="0" i="0" dirty="0">
                <a:latin typeface="+mn-lt"/>
                <a:cs typeface="Arial" panose="020B0604020202020204" pitchFamily="34" charset="0"/>
              </a:rPr>
              <a:t>Mixed media on wood, paint on wood, paint on aluminum </a:t>
            </a: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lang="en-US" altLang="en-US" sz="1200" b="0" i="0" u="none" dirty="0">
              <a:latin typeface="+mn-lt"/>
              <a:ea typeface="+mn-ea"/>
              <a:cs typeface="Arial" panose="020B0604020202020204" pitchFamily="34" charset="0"/>
            </a:endParaRP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lang="en-US" altLang="en-US" sz="1200" b="0" u="none" dirty="0">
              <a:latin typeface="+mn-lt"/>
              <a:ea typeface="ＭＳ Ｐゴシック" panose="020B0600070205080204" pitchFamily="34" charset="-128"/>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sz="1200" b="0" i="1" u="sng" dirty="0">
                <a:latin typeface="+mn-lt"/>
                <a:ea typeface="ＭＳ Ｐゴシック" panose="020B0600070205080204" pitchFamily="34" charset="-128"/>
                <a:cs typeface="Calibri" panose="020F0502020204030204" pitchFamily="34" charset="0"/>
              </a:rPr>
              <a:t>What do you notice about Guyton’s artwork of faces?</a:t>
            </a:r>
          </a:p>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sz="1200" b="0" i="0" u="none" dirty="0">
                <a:latin typeface="+mn-lt"/>
                <a:ea typeface="ＭＳ Ｐゴシック" panose="020B0600070205080204" pitchFamily="34" charset="-128"/>
                <a:cs typeface="Calibri" panose="020F0502020204030204" pitchFamily="34" charset="0"/>
              </a:rPr>
              <a:t>The faces are often big, bold, and colorful.</a:t>
            </a:r>
          </a:p>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sz="1200" b="0" i="0" u="none" dirty="0">
                <a:latin typeface="+mn-lt"/>
                <a:ea typeface="ＭＳ Ｐゴシック" panose="020B0600070205080204" pitchFamily="34" charset="-128"/>
                <a:cs typeface="Calibri" panose="020F0502020204030204" pitchFamily="34" charset="0"/>
              </a:rPr>
              <a:t>Bright colors, stripes, patterns—</a:t>
            </a:r>
            <a:r>
              <a:rPr lang="en-US" altLang="en-US" sz="1200" b="1" i="0" u="none" dirty="0">
                <a:latin typeface="+mn-lt"/>
                <a:ea typeface="ＭＳ Ｐゴシック" panose="020B0600070205080204" pitchFamily="34" charset="-128"/>
                <a:cs typeface="Calibri" panose="020F0502020204030204" pitchFamily="34" charset="0"/>
              </a:rPr>
              <a:t>graffiti style painting</a:t>
            </a:r>
            <a:r>
              <a:rPr lang="en-US" altLang="en-US" sz="1200" b="0" i="0" u="none" dirty="0">
                <a:latin typeface="+mn-lt"/>
                <a:ea typeface="ＭＳ Ｐゴシック" panose="020B0600070205080204" pitchFamily="34" charset="-128"/>
                <a:cs typeface="Calibri" panose="020F0502020204030204" pitchFamily="34" charset="0"/>
              </a:rPr>
              <a:t>.</a:t>
            </a:r>
          </a:p>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sz="1200" b="1" i="0" u="none" dirty="0">
                <a:latin typeface="+mn-lt"/>
                <a:ea typeface="ＭＳ Ｐゴシック" panose="020B0600070205080204" pitchFamily="34" charset="-128"/>
                <a:cs typeface="Calibri" panose="020F0502020204030204" pitchFamily="34" charset="0"/>
              </a:rPr>
              <a:t>Expressive</a:t>
            </a:r>
            <a:r>
              <a:rPr lang="en-US" altLang="en-US" sz="1200" b="0" i="0" u="none" dirty="0">
                <a:latin typeface="+mn-lt"/>
                <a:ea typeface="ＭＳ Ｐゴシック" panose="020B0600070205080204" pitchFamily="34" charset="-128"/>
                <a:cs typeface="Calibri" panose="020F0502020204030204" pitchFamily="34" charset="0"/>
              </a:rPr>
              <a:t> mouths, exaggerated smiles, large and uneven.</a:t>
            </a:r>
          </a:p>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sz="1200" b="0" i="0" u="none" dirty="0">
                <a:latin typeface="+mn-lt"/>
                <a:ea typeface="ＭＳ Ｐゴシック" panose="020B0600070205080204" pitchFamily="34" charset="-128"/>
                <a:cs typeface="Calibri" panose="020F0502020204030204" pitchFamily="34" charset="0"/>
              </a:rPr>
              <a:t>They look silly, surprising, strange.</a:t>
            </a:r>
          </a:p>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sz="1200" b="0" i="0" u="none" dirty="0">
                <a:latin typeface="+mn-lt"/>
                <a:ea typeface="ＭＳ Ｐゴシック" panose="020B0600070205080204" pitchFamily="34" charset="-128"/>
                <a:cs typeface="Calibri" panose="020F0502020204030204" pitchFamily="34" charset="0"/>
              </a:rPr>
              <a:t>Cartoon like.</a:t>
            </a:r>
          </a:p>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sz="1200" b="0" i="0" u="none" dirty="0">
                <a:latin typeface="+mn-lt"/>
                <a:ea typeface="ＭＳ Ｐゴシック" panose="020B0600070205080204" pitchFamily="34" charset="-128"/>
                <a:cs typeface="Calibri" panose="020F0502020204030204" pitchFamily="34" charset="0"/>
              </a:rPr>
              <a:t>Use of mixed media like wood and aluminum.</a:t>
            </a: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b="0" i="0" u="none" dirty="0">
              <a:latin typeface="+mn-lt"/>
              <a:ea typeface="ＭＳ Ｐゴシック" panose="020B0600070205080204" pitchFamily="34" charset="-128"/>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b="0" i="1" u="sng" dirty="0">
              <a:latin typeface="+mn-lt"/>
              <a:ea typeface="ＭＳ Ｐゴシック" panose="020B0600070205080204" pitchFamily="34" charset="-128"/>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b="0" i="1" u="none" dirty="0">
              <a:latin typeface="+mn-lt"/>
              <a:ea typeface="ＭＳ Ｐゴシック" panose="020B0600070205080204" pitchFamily="34" charset="-128"/>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dirty="0">
              <a:latin typeface="+mn-lt"/>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sz="1200" b="0" i="0" kern="1200" dirty="0">
              <a:solidFill>
                <a:schemeClr val="tx1"/>
              </a:solidFill>
              <a:effectLst/>
              <a:latin typeface="+mn-lt"/>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b="0" i="0" u="none" dirty="0">
              <a:latin typeface="+mn-lt"/>
              <a:ea typeface="ＭＳ Ｐゴシック" panose="020B0600070205080204" pitchFamily="34" charset="-128"/>
              <a:cs typeface="Calibri" panose="020F0502020204030204" pitchFamily="34" charset="0"/>
            </a:endParaRPr>
          </a:p>
          <a:p>
            <a:pPr marL="628650" lvl="1" indent="-171450" eaLnBrk="1" hangingPunct="1">
              <a:spcBef>
                <a:spcPct val="0"/>
              </a:spcBef>
              <a:buFont typeface="Arial" panose="020B0604020202020204" pitchFamily="34" charset="0"/>
              <a:buChar char="•"/>
            </a:pPr>
            <a:endParaRPr lang="en-US" altLang="en-US" sz="1200" b="0" dirty="0">
              <a:latin typeface="+mn-lt"/>
              <a:cs typeface="Arial" panose="020B0604020202020204" pitchFamily="34" charset="0"/>
            </a:endParaRPr>
          </a:p>
        </p:txBody>
      </p:sp>
      <p:sp>
        <p:nvSpPr>
          <p:cNvPr id="10243" name="Slide Number Placeholder 3">
            <a:extLst>
              <a:ext uri="{FF2B5EF4-FFF2-40B4-BE49-F238E27FC236}">
                <a16:creationId xmlns:a16="http://schemas.microsoft.com/office/drawing/2014/main" id="{7AF537C6-60DA-7751-FBD9-B5A6E48D670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55650" indent="-290513">
              <a:spcBef>
                <a:spcPct val="30000"/>
              </a:spcBef>
              <a:defRPr sz="1200">
                <a:solidFill>
                  <a:schemeClr val="tx1"/>
                </a:solidFill>
                <a:latin typeface="Calibri" panose="020F0502020204030204" pitchFamily="34" charset="0"/>
              </a:defRPr>
            </a:lvl2pPr>
            <a:lvl3pPr marL="1163638" indent="-231775">
              <a:spcBef>
                <a:spcPct val="30000"/>
              </a:spcBef>
              <a:defRPr sz="1200">
                <a:solidFill>
                  <a:schemeClr val="tx1"/>
                </a:solidFill>
                <a:latin typeface="Calibri" panose="020F0502020204030204" pitchFamily="34" charset="0"/>
              </a:defRPr>
            </a:lvl3pPr>
            <a:lvl4pPr marL="1630363" indent="-231775">
              <a:spcBef>
                <a:spcPct val="30000"/>
              </a:spcBef>
              <a:defRPr sz="1200">
                <a:solidFill>
                  <a:schemeClr val="tx1"/>
                </a:solidFill>
                <a:latin typeface="Calibri" panose="020F0502020204030204" pitchFamily="34" charset="0"/>
              </a:defRPr>
            </a:lvl4pPr>
            <a:lvl5pPr marL="2095500" indent="-231775">
              <a:spcBef>
                <a:spcPct val="30000"/>
              </a:spcBef>
              <a:defRPr sz="1200">
                <a:solidFill>
                  <a:schemeClr val="tx1"/>
                </a:solidFill>
                <a:latin typeface="Calibri" panose="020F0502020204030204" pitchFamily="34" charset="0"/>
              </a:defRPr>
            </a:lvl5pPr>
            <a:lvl6pPr marL="2552700" indent="-231775" eaLnBrk="0" fontAlgn="base" hangingPunct="0">
              <a:spcBef>
                <a:spcPct val="30000"/>
              </a:spcBef>
              <a:spcAft>
                <a:spcPct val="0"/>
              </a:spcAft>
              <a:defRPr sz="1200">
                <a:solidFill>
                  <a:schemeClr val="tx1"/>
                </a:solidFill>
                <a:latin typeface="Calibri" panose="020F0502020204030204" pitchFamily="34" charset="0"/>
              </a:defRPr>
            </a:lvl6pPr>
            <a:lvl7pPr marL="3009900" indent="-231775" eaLnBrk="0" fontAlgn="base" hangingPunct="0">
              <a:spcBef>
                <a:spcPct val="30000"/>
              </a:spcBef>
              <a:spcAft>
                <a:spcPct val="0"/>
              </a:spcAft>
              <a:defRPr sz="1200">
                <a:solidFill>
                  <a:schemeClr val="tx1"/>
                </a:solidFill>
                <a:latin typeface="Calibri" panose="020F0502020204030204" pitchFamily="34" charset="0"/>
              </a:defRPr>
            </a:lvl7pPr>
            <a:lvl8pPr marL="3467100" indent="-231775" eaLnBrk="0" fontAlgn="base" hangingPunct="0">
              <a:spcBef>
                <a:spcPct val="30000"/>
              </a:spcBef>
              <a:spcAft>
                <a:spcPct val="0"/>
              </a:spcAft>
              <a:defRPr sz="1200">
                <a:solidFill>
                  <a:schemeClr val="tx1"/>
                </a:solidFill>
                <a:latin typeface="Calibri" panose="020F0502020204030204" pitchFamily="34" charset="0"/>
              </a:defRPr>
            </a:lvl8pPr>
            <a:lvl9pPr marL="3924300" indent="-2317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486E5EA8-181C-5748-8BD1-4A85503303BD}" type="slidenum">
              <a:rPr lang="en-US" altLang="en-US"/>
              <a:pPr>
                <a:spcBef>
                  <a:spcPct val="0"/>
                </a:spcBef>
              </a:pPr>
              <a:t>2</a:t>
            </a:fld>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Slide Image Placeholder 1">
            <a:extLst>
              <a:ext uri="{FF2B5EF4-FFF2-40B4-BE49-F238E27FC236}">
                <a16:creationId xmlns:a16="http://schemas.microsoft.com/office/drawing/2014/main" id="{6F766640-A5DA-C35B-1659-3D817738A72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0" name="Notes Placeholder 2">
            <a:extLst>
              <a:ext uri="{FF2B5EF4-FFF2-40B4-BE49-F238E27FC236}">
                <a16:creationId xmlns:a16="http://schemas.microsoft.com/office/drawing/2014/main" id="{0F39955A-4873-C2F6-7AF5-A82A932A374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z="1200" dirty="0">
                <a:latin typeface="+mn-lt"/>
                <a:cs typeface="Arial" panose="020B0604020202020204" pitchFamily="34" charset="0"/>
              </a:rPr>
              <a:t>Photos </a:t>
            </a:r>
            <a:r>
              <a:rPr lang="en-US" altLang="en-US" sz="1200" i="0" dirty="0">
                <a:latin typeface="+mn-lt"/>
                <a:cs typeface="Arial" panose="020B0604020202020204" pitchFamily="34" charset="0"/>
              </a:rPr>
              <a:t>– </a:t>
            </a:r>
            <a:r>
              <a:rPr lang="en-US" sz="1200" b="0" i="0" kern="1200" dirty="0">
                <a:solidFill>
                  <a:schemeClr val="tx1"/>
                </a:solidFill>
                <a:effectLst/>
                <a:latin typeface="+mn-lt"/>
                <a:ea typeface="+mn-ea"/>
                <a:cs typeface="+mn-cs"/>
              </a:rPr>
              <a:t>Heidelberg From the Archives: </a:t>
            </a:r>
            <a:r>
              <a:rPr lang="en-US" sz="1200" b="0" i="1" kern="1200" dirty="0">
                <a:solidFill>
                  <a:schemeClr val="tx1"/>
                </a:solidFill>
                <a:effectLst/>
                <a:latin typeface="+mn-lt"/>
                <a:ea typeface="+mn-ea"/>
                <a:cs typeface="+mn-cs"/>
              </a:rPr>
              <a:t>War Room, </a:t>
            </a:r>
            <a:r>
              <a:rPr lang="en-US" sz="1200" b="0" i="0" kern="1200" dirty="0">
                <a:solidFill>
                  <a:schemeClr val="tx1"/>
                </a:solidFill>
                <a:effectLst/>
                <a:latin typeface="+mn-lt"/>
                <a:ea typeface="+mn-ea"/>
                <a:cs typeface="+mn-cs"/>
              </a:rPr>
              <a:t>Lost in the fires of 2012/2013, from </a:t>
            </a:r>
            <a:r>
              <a:rPr lang="en-US" sz="1200" b="0" i="0" kern="1200" dirty="0" err="1">
                <a:solidFill>
                  <a:schemeClr val="tx1"/>
                </a:solidFill>
                <a:effectLst/>
                <a:latin typeface="+mn-lt"/>
                <a:ea typeface="+mn-ea"/>
                <a:cs typeface="+mn-cs"/>
              </a:rPr>
              <a:t>www.tyreeguyton.com</a:t>
            </a:r>
            <a:endParaRPr lang="en-US" sz="1200" b="0" i="0" u="none" kern="1200" dirty="0">
              <a:solidFill>
                <a:schemeClr val="tx1"/>
              </a:solidFill>
              <a:effectLst/>
              <a:latin typeface="+mn-lt"/>
              <a:ea typeface="+mn-ea"/>
              <a:cs typeface="+mn-cs"/>
            </a:endParaRPr>
          </a:p>
          <a:p>
            <a:pPr eaLnBrk="1" hangingPunct="1">
              <a:spcBef>
                <a:spcPct val="0"/>
              </a:spcBef>
            </a:pPr>
            <a:endParaRPr lang="en-US" altLang="en-US" sz="1200" b="0" i="0" u="none" kern="1200" dirty="0">
              <a:solidFill>
                <a:schemeClr val="tx1"/>
              </a:solidFill>
              <a:effectLst/>
              <a:latin typeface="+mn-lt"/>
              <a:ea typeface="+mn-ea"/>
              <a:cs typeface="+mn-cs"/>
            </a:endParaRPr>
          </a:p>
          <a:p>
            <a:pPr eaLnBrk="1" hangingPunct="1">
              <a:spcBef>
                <a:spcPct val="0"/>
              </a:spcBef>
            </a:pPr>
            <a:endParaRPr lang="en-US" altLang="en-US" sz="1200" b="0" i="0" u="none" kern="1200" dirty="0">
              <a:solidFill>
                <a:schemeClr val="tx1"/>
              </a:solidFill>
              <a:effectLst/>
              <a:latin typeface="+mn-lt"/>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sz="1200" b="1" u="sng" dirty="0">
                <a:latin typeface="+mn-lt"/>
                <a:ea typeface="ＭＳ Ｐゴシック" panose="020B0600070205080204" pitchFamily="34" charset="-128"/>
                <a:cs typeface="Calibri" panose="020F0502020204030204" pitchFamily="34" charset="0"/>
              </a:rPr>
              <a:t>BIG IDEA #2:</a:t>
            </a:r>
            <a:r>
              <a:rPr lang="en-US" altLang="en-US" sz="1200" b="1" u="none" dirty="0">
                <a:latin typeface="+mn-lt"/>
                <a:ea typeface="ＭＳ Ｐゴシック" panose="020B0600070205080204" pitchFamily="34" charset="-128"/>
                <a:cs typeface="Calibri" panose="020F0502020204030204" pitchFamily="34" charset="0"/>
              </a:rPr>
              <a:t> HEIDELBERG PROJECT</a:t>
            </a: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b="1" u="none" dirty="0">
              <a:latin typeface="+mn-lt"/>
              <a:ea typeface="ＭＳ Ｐゴシック" panose="020B0600070205080204" pitchFamily="34" charset="-128"/>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sz="1200" b="1" u="none" dirty="0">
                <a:latin typeface="+mn-lt"/>
                <a:ea typeface="ＭＳ Ｐゴシック" panose="020B0600070205080204" pitchFamily="34" charset="-128"/>
                <a:cs typeface="Calibri" panose="020F0502020204030204" pitchFamily="34" charset="0"/>
              </a:rPr>
              <a:t>Recognized as one of the most powerful art environments in the world. Streets, sidewalks, and houses became his artwork. He turned empty or broken spaces into colorful places.</a:t>
            </a: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b="1" u="none" dirty="0">
              <a:latin typeface="+mn-lt"/>
              <a:ea typeface="ＭＳ Ｐゴシック" panose="020B0600070205080204" pitchFamily="34" charset="-128"/>
              <a:cs typeface="Calibri" panose="020F0502020204030204" pitchFamily="34" charset="0"/>
            </a:endParaRP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US" altLang="en-US" sz="1200" b="0" u="none" dirty="0">
                <a:latin typeface="+mn-lt"/>
                <a:ea typeface="ＭＳ Ｐゴシック" panose="020B0600070205080204" pitchFamily="34" charset="-128"/>
                <a:cs typeface="Calibri" panose="020F0502020204030204" pitchFamily="34" charset="0"/>
              </a:rPr>
              <a:t>Guyton started the Heidelberg Project in 1986, built on a street called Heidelberg. </a:t>
            </a:r>
            <a:r>
              <a:rPr lang="en-US" sz="1200" b="1" i="0" kern="1200" dirty="0">
                <a:solidFill>
                  <a:schemeClr val="tx1"/>
                </a:solidFill>
                <a:effectLst/>
                <a:latin typeface="+mn-lt"/>
                <a:ea typeface="+mn-ea"/>
                <a:cs typeface="+mn-cs"/>
              </a:rPr>
              <a:t>He grew up on the main block of the project on Heidelberg Street </a:t>
            </a:r>
            <a:r>
              <a:rPr lang="en-US" sz="1200" b="0" i="0" kern="1200" dirty="0">
                <a:solidFill>
                  <a:schemeClr val="tx1"/>
                </a:solidFill>
                <a:effectLst/>
                <a:latin typeface="+mn-lt"/>
                <a:ea typeface="+mn-ea"/>
                <a:cs typeface="+mn-cs"/>
              </a:rPr>
              <a:t>and began making art with his grandfather, Sam Mackey, who also was an artist.</a:t>
            </a:r>
            <a:r>
              <a:rPr lang="en-US" altLang="en-US" sz="1200" b="0" u="none" dirty="0">
                <a:latin typeface="+mn-lt"/>
                <a:ea typeface="ＭＳ Ｐゴシック" panose="020B0600070205080204" pitchFamily="34" charset="-128"/>
                <a:cs typeface="Calibri" panose="020F0502020204030204" pitchFamily="34" charset="0"/>
              </a:rPr>
              <a:t> He started the project with his grandfather. Neighbors also helped to create installations on Heidelberg.</a:t>
            </a: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b="1" u="none" dirty="0">
              <a:latin typeface="+mn-lt"/>
              <a:ea typeface="ＭＳ Ｐゴシック" panose="020B0600070205080204" pitchFamily="34" charset="-128"/>
              <a:cs typeface="Calibri" panose="020F0502020204030204" pitchFamily="34" charset="0"/>
            </a:endParaRP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US" altLang="en-US" sz="1200" b="1" u="none" dirty="0">
                <a:latin typeface="+mn-lt"/>
                <a:ea typeface="ＭＳ Ｐゴシック" panose="020B0600070205080204" pitchFamily="34" charset="-128"/>
                <a:cs typeface="Calibri" panose="020F0502020204030204" pitchFamily="34" charset="0"/>
              </a:rPr>
              <a:t>He wanted to make his neighborhood more beautiful.</a:t>
            </a:r>
            <a:r>
              <a:rPr lang="en-US" altLang="en-US" sz="1200" b="0" u="none" dirty="0">
                <a:latin typeface="+mn-lt"/>
                <a:ea typeface="ＭＳ Ｐゴシック" panose="020B0600070205080204" pitchFamily="34" charset="-128"/>
                <a:cs typeface="Calibri" panose="020F0502020204030204" pitchFamily="34" charset="0"/>
              </a:rPr>
              <a:t> Many houses were abandoned or falling apart. Trash was left in the streets. And some people felt unsafe or forgot about the neighborhood. </a:t>
            </a: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b="0" u="none" dirty="0">
              <a:latin typeface="+mn-lt"/>
              <a:ea typeface="ＭＳ Ｐゴシック" panose="020B0600070205080204" pitchFamily="34" charset="-128"/>
              <a:cs typeface="Calibri" panose="020F0502020204030204" pitchFamily="34" charset="0"/>
            </a:endParaRP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US" altLang="en-US" sz="1200" b="0" u="none" dirty="0">
                <a:latin typeface="+mn-lt"/>
                <a:ea typeface="ＭＳ Ｐゴシック" panose="020B0600070205080204" pitchFamily="34" charset="-128"/>
                <a:cs typeface="Calibri" panose="020F0502020204030204" pitchFamily="34" charset="0"/>
              </a:rPr>
              <a:t>Instead of leaving, he decided to make it better by using art. </a:t>
            </a:r>
            <a:r>
              <a:rPr lang="en-US" altLang="en-US" sz="1200" b="1" u="none" dirty="0">
                <a:latin typeface="+mn-lt"/>
                <a:ea typeface="ＭＳ Ｐゴシック" panose="020B0600070205080204" pitchFamily="34" charset="-128"/>
                <a:cs typeface="Calibri" panose="020F0502020204030204" pitchFamily="34" charset="0"/>
              </a:rPr>
              <a:t>Making (transforming) trash into art. </a:t>
            </a:r>
            <a:r>
              <a:rPr lang="en-US" altLang="en-US" sz="1200" b="0" u="none" dirty="0">
                <a:latin typeface="+mn-lt"/>
                <a:ea typeface="ＭＳ Ｐゴシック" panose="020B0600070205080204" pitchFamily="34" charset="-128"/>
                <a:cs typeface="Calibri" panose="020F0502020204030204" pitchFamily="34" charset="0"/>
              </a:rPr>
              <a:t>Guyton wanted people to notice the neighborhood again.</a:t>
            </a:r>
            <a:endParaRPr lang="en-US" altLang="en-US" sz="1200" b="1" u="none" dirty="0">
              <a:latin typeface="+mn-lt"/>
              <a:ea typeface="ＭＳ Ｐゴシック" panose="020B0600070205080204" pitchFamily="34" charset="-128"/>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b="0" u="none" dirty="0">
              <a:latin typeface="+mn-lt"/>
              <a:ea typeface="ＭＳ Ｐゴシック" panose="020B0600070205080204" pitchFamily="34" charset="-128"/>
              <a:cs typeface="Calibri" panose="020F0502020204030204" pitchFamily="34" charset="0"/>
            </a:endParaRP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US" altLang="en-US" sz="1200" b="0" u="none" dirty="0">
                <a:latin typeface="+mn-lt"/>
                <a:ea typeface="ＭＳ Ｐゴシック" panose="020B0600070205080204" pitchFamily="34" charset="-128"/>
                <a:cs typeface="Calibri" panose="020F0502020204030204" pitchFamily="34" charset="0"/>
              </a:rPr>
              <a:t>Some of the projects has been since taken down and rebuilt. It is always growing and changing.</a:t>
            </a: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b="0" u="none" dirty="0">
              <a:latin typeface="+mn-lt"/>
              <a:ea typeface="ＭＳ Ｐゴシック" panose="020B0600070205080204" pitchFamily="34" charset="-128"/>
              <a:cs typeface="Calibri" panose="020F0502020204030204" pitchFamily="34" charset="0"/>
            </a:endParaRP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US" altLang="en-US" sz="1200" b="0" u="none" dirty="0">
                <a:latin typeface="+mn-lt"/>
                <a:ea typeface="ＭＳ Ｐゴシック" panose="020B0600070205080204" pitchFamily="34" charset="-128"/>
                <a:cs typeface="Calibri" panose="020F0502020204030204" pitchFamily="34" charset="0"/>
              </a:rPr>
              <a:t>The project brought people together and gave hope to the neighborhood. </a:t>
            </a: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b="0" u="none" dirty="0">
              <a:latin typeface="+mn-lt"/>
              <a:ea typeface="ＭＳ Ｐゴシック" panose="020B0600070205080204" pitchFamily="34" charset="-128"/>
              <a:cs typeface="Calibri" panose="020F0502020204030204" pitchFamily="34" charset="0"/>
            </a:endParaRP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US" altLang="en-US" sz="1200" b="0" u="none" dirty="0">
                <a:latin typeface="+mn-lt"/>
                <a:ea typeface="ＭＳ Ｐゴシック" panose="020B0600070205080204" pitchFamily="34" charset="-128"/>
                <a:cs typeface="Calibri" panose="020F0502020204030204" pitchFamily="34" charset="0"/>
              </a:rPr>
              <a:t>People from all over the world came to see it.</a:t>
            </a:r>
          </a:p>
          <a:p>
            <a:pPr marL="171450" indent="-171450">
              <a:buFont typeface="Arial" panose="020B0604020202020204" pitchFamily="34" charset="0"/>
              <a:buChar char="•"/>
            </a:pPr>
            <a:endParaRPr lang="en-US" altLang="en-US" sz="1200" b="0" i="0" u="none" kern="1200" dirty="0">
              <a:solidFill>
                <a:schemeClr val="tx1"/>
              </a:solidFill>
              <a:effectLst/>
              <a:latin typeface="+mn-lt"/>
              <a:ea typeface="+mn-ea"/>
              <a:cs typeface="+mn-cs"/>
            </a:endParaRP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Guyton said he began the Heidelberg Project in 1986: "I took the street, Heidelberg Street, and transformed it into something whimsical ... something magical," he said.</a:t>
            </a:r>
          </a:p>
          <a:p>
            <a:br>
              <a:rPr lang="en-US" dirty="0"/>
            </a:br>
            <a:endParaRPr lang="en-US" altLang="en-US" sz="1200" b="1" i="1" u="sng" dirty="0">
              <a:latin typeface="+mn-lt"/>
              <a:ea typeface="ＭＳ Ｐゴシック" panose="020B0600070205080204" pitchFamily="34" charset="-128"/>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sz="1200" b="1" i="0" u="none" dirty="0">
              <a:solidFill>
                <a:srgbClr val="000000"/>
              </a:solidFill>
              <a:effectLst/>
              <a:highlight>
                <a:srgbClr val="FFFF00"/>
              </a:highlight>
              <a:latin typeface="+mn-lt"/>
              <a:ea typeface="ＭＳ Ｐゴシック" panose="020B0600070205080204" pitchFamily="34" charset="-128"/>
              <a:cs typeface="Calibri" panose="020F0502020204030204" pitchFamily="34" charset="0"/>
            </a:endParaRPr>
          </a:p>
          <a:p>
            <a:pPr eaLnBrk="1" hangingPunct="1">
              <a:buFont typeface="Arial"/>
              <a:buNone/>
              <a:defRPr/>
            </a:pPr>
            <a:endParaRPr lang="en-US" dirty="0">
              <a:latin typeface="+mn-lt"/>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b="1" u="none" dirty="0">
              <a:highlight>
                <a:srgbClr val="FFFF00"/>
              </a:highlight>
              <a:latin typeface="+mn-lt"/>
              <a:ea typeface="ＭＳ Ｐゴシック" panose="020B0600070205080204" pitchFamily="34" charset="-128"/>
              <a:cs typeface="Calibri" panose="020F0502020204030204" pitchFamily="34" charset="0"/>
            </a:endParaRPr>
          </a:p>
          <a:p>
            <a:pPr eaLnBrk="1" hangingPunct="1">
              <a:buFont typeface="Arial"/>
              <a:buNone/>
              <a:defRPr/>
            </a:pPr>
            <a:endParaRPr lang="en-US" dirty="0">
              <a:latin typeface="+mn-lt"/>
              <a:cs typeface="Calibri" panose="020F0502020204030204" pitchFamily="34" charset="0"/>
            </a:endParaRPr>
          </a:p>
          <a:p>
            <a:pPr eaLnBrk="1" hangingPunct="1">
              <a:buFont typeface="Arial"/>
              <a:buNone/>
              <a:defRPr/>
            </a:pPr>
            <a:endParaRPr lang="en-US" altLang="en-US" sz="1200" b="1" dirty="0">
              <a:latin typeface="+mn-lt"/>
              <a:cs typeface="Calibri" panose="020F0502020204030204" pitchFamily="34" charset="0"/>
            </a:endParaRPr>
          </a:p>
          <a:p>
            <a:pPr>
              <a:buFontTx/>
              <a:buChar char="•"/>
            </a:pPr>
            <a:endParaRPr lang="en-US" altLang="en-US" sz="1000" i="1" dirty="0">
              <a:latin typeface="Arial" panose="020B0604020202020204" pitchFamily="34" charset="0"/>
              <a:cs typeface="Arial" panose="020B0604020202020204" pitchFamily="34" charset="0"/>
            </a:endParaRPr>
          </a:p>
        </p:txBody>
      </p:sp>
      <p:sp>
        <p:nvSpPr>
          <p:cNvPr id="12291" name="Slide Number Placeholder 3">
            <a:extLst>
              <a:ext uri="{FF2B5EF4-FFF2-40B4-BE49-F238E27FC236}">
                <a16:creationId xmlns:a16="http://schemas.microsoft.com/office/drawing/2014/main" id="{348384BC-2EE9-6583-2776-8D5228079D3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B296583F-D7EB-804A-954D-8C7587B5A3F0}" type="slidenum">
              <a:rPr lang="en-US" altLang="en-US"/>
              <a:pPr>
                <a:spcBef>
                  <a:spcPct val="0"/>
                </a:spcBef>
              </a:pPr>
              <a:t>3</a:t>
            </a:fld>
            <a:endParaRPr lang="en-US" alt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655F6B-2B59-698A-3032-EC6381E753EF}"/>
            </a:ext>
          </a:extLst>
        </p:cNvPr>
        <p:cNvGrpSpPr/>
        <p:nvPr/>
      </p:nvGrpSpPr>
      <p:grpSpPr>
        <a:xfrm>
          <a:off x="0" y="0"/>
          <a:ext cx="0" cy="0"/>
          <a:chOff x="0" y="0"/>
          <a:chExt cx="0" cy="0"/>
        </a:xfrm>
      </p:grpSpPr>
      <p:sp>
        <p:nvSpPr>
          <p:cNvPr id="12289" name="Slide Image Placeholder 1">
            <a:extLst>
              <a:ext uri="{FF2B5EF4-FFF2-40B4-BE49-F238E27FC236}">
                <a16:creationId xmlns:a16="http://schemas.microsoft.com/office/drawing/2014/main" id="{67C994B8-8FEC-98A2-999D-BC5F419C23F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0" name="Notes Placeholder 2">
            <a:extLst>
              <a:ext uri="{FF2B5EF4-FFF2-40B4-BE49-F238E27FC236}">
                <a16:creationId xmlns:a16="http://schemas.microsoft.com/office/drawing/2014/main" id="{BC65DE4E-0FC1-47C7-F5C5-340D89711B3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z="1200" b="0" i="0" kern="1200" dirty="0">
                <a:solidFill>
                  <a:schemeClr val="tx1"/>
                </a:solidFill>
                <a:effectLst/>
                <a:latin typeface="+mn-lt"/>
                <a:ea typeface="+mn-ea"/>
                <a:cs typeface="Arial" panose="020B0604020202020204" pitchFamily="34" charset="0"/>
              </a:rPr>
              <a:t>1</a:t>
            </a:r>
            <a:r>
              <a:rPr lang="en-US" sz="1200" b="0" i="0" kern="1200" baseline="30000" dirty="0">
                <a:solidFill>
                  <a:schemeClr val="tx1"/>
                </a:solidFill>
                <a:effectLst/>
                <a:latin typeface="+mn-lt"/>
                <a:ea typeface="+mn-ea"/>
                <a:cs typeface="Arial" panose="020B0604020202020204" pitchFamily="34" charset="0"/>
              </a:rPr>
              <a:t>st</a:t>
            </a:r>
            <a:r>
              <a:rPr lang="en-US" sz="1200" b="0" i="0" kern="1200" dirty="0">
                <a:solidFill>
                  <a:schemeClr val="tx1"/>
                </a:solidFill>
                <a:effectLst/>
                <a:latin typeface="+mn-lt"/>
                <a:ea typeface="+mn-ea"/>
                <a:cs typeface="Arial" panose="020B0604020202020204" pitchFamily="34" charset="0"/>
              </a:rPr>
              <a:t> photo—</a:t>
            </a:r>
            <a:r>
              <a:rPr lang="en-US" sz="1200" b="0" i="0" kern="1200" dirty="0">
                <a:solidFill>
                  <a:schemeClr val="tx1"/>
                </a:solidFill>
                <a:effectLst/>
                <a:latin typeface="+mn-lt"/>
                <a:ea typeface="+mn-ea"/>
                <a:cs typeface="+mn-cs"/>
              </a:rPr>
              <a:t>Visitors check out the Heidelberg Project in Detroit on Aug. 14, 2016. Tyree Guyton is reportedly planning to dismantle his project over the next two years. </a:t>
            </a:r>
            <a:r>
              <a:rPr lang="en-US" sz="1200" b="0" i="1" kern="1200" dirty="0">
                <a:solidFill>
                  <a:schemeClr val="tx1"/>
                </a:solidFill>
                <a:effectLst/>
                <a:latin typeface="+mn-lt"/>
                <a:ea typeface="+mn-ea"/>
                <a:cs typeface="+mn-cs"/>
              </a:rPr>
              <a:t>The Detroit News</a:t>
            </a:r>
            <a:r>
              <a:rPr lang="en-US" sz="1200" b="0" i="0" kern="1200" dirty="0">
                <a:solidFill>
                  <a:schemeClr val="tx1"/>
                </a:solidFill>
                <a:effectLst/>
                <a:latin typeface="+mn-lt"/>
                <a:ea typeface="+mn-ea"/>
                <a:cs typeface="+mn-cs"/>
              </a:rPr>
              <a:t>.</a:t>
            </a:r>
          </a:p>
          <a:p>
            <a:pPr marL="0" marR="0" lvl="0" indent="0" algn="l" defTabSz="914400" rtl="0" eaLnBrk="1" fontAlgn="base" latinLnBrk="0" hangingPunct="1">
              <a:lnSpc>
                <a:spcPct val="100000"/>
              </a:lnSpc>
              <a:spcBef>
                <a:spcPct val="0"/>
              </a:spcBef>
              <a:spcAft>
                <a:spcPct val="0"/>
              </a:spcAft>
              <a:buClrTx/>
              <a:buSzTx/>
              <a:buFontTx/>
              <a:buNone/>
              <a:tabLst/>
              <a:defRPr/>
            </a:pPr>
            <a:r>
              <a:rPr lang="en-US" sz="1200" b="0" i="0" kern="1200" dirty="0">
                <a:solidFill>
                  <a:schemeClr val="tx1"/>
                </a:solidFill>
                <a:effectLst/>
                <a:latin typeface="+mn-lt"/>
                <a:ea typeface="+mn-ea"/>
                <a:cs typeface="+mn-cs"/>
              </a:rPr>
              <a:t>2</a:t>
            </a:r>
            <a:r>
              <a:rPr lang="en-US" sz="1200" b="0" i="0" kern="1200" baseline="30000" dirty="0">
                <a:solidFill>
                  <a:schemeClr val="tx1"/>
                </a:solidFill>
                <a:effectLst/>
                <a:latin typeface="+mn-lt"/>
                <a:ea typeface="+mn-ea"/>
                <a:cs typeface="+mn-cs"/>
              </a:rPr>
              <a:t>nd</a:t>
            </a:r>
            <a:r>
              <a:rPr lang="en-US" sz="1200" b="0" i="0" kern="1200" dirty="0">
                <a:solidFill>
                  <a:schemeClr val="tx1"/>
                </a:solidFill>
                <a:effectLst/>
                <a:latin typeface="+mn-lt"/>
                <a:ea typeface="+mn-ea"/>
                <a:cs typeface="+mn-cs"/>
              </a:rPr>
              <a:t> photo—Some of the many dolls, furniture and toys installed at the Heidelberg Project.</a:t>
            </a:r>
          </a:p>
          <a:p>
            <a:r>
              <a:rPr lang="en-US" sz="1200" b="0" i="0" kern="1200" dirty="0">
                <a:solidFill>
                  <a:schemeClr val="tx1"/>
                </a:solidFill>
                <a:effectLst/>
                <a:latin typeface="+mn-lt"/>
                <a:ea typeface="+mn-ea"/>
                <a:cs typeface="+mn-cs"/>
              </a:rPr>
              <a:t>3</a:t>
            </a:r>
            <a:r>
              <a:rPr lang="en-US" sz="1200" b="0" i="0" kern="1200" baseline="30000" dirty="0">
                <a:solidFill>
                  <a:schemeClr val="tx1"/>
                </a:solidFill>
                <a:effectLst/>
                <a:latin typeface="+mn-lt"/>
                <a:ea typeface="+mn-ea"/>
                <a:cs typeface="+mn-cs"/>
              </a:rPr>
              <a:t>rd</a:t>
            </a:r>
            <a:r>
              <a:rPr lang="en-US" sz="1200" b="0" i="0" kern="1200" dirty="0">
                <a:solidFill>
                  <a:schemeClr val="tx1"/>
                </a:solidFill>
                <a:effectLst/>
                <a:latin typeface="+mn-lt"/>
                <a:ea typeface="+mn-ea"/>
                <a:cs typeface="+mn-cs"/>
              </a:rPr>
              <a:t> photo—People walk through and look at the Heidelberg Project.</a:t>
            </a:r>
          </a:p>
          <a:p>
            <a:r>
              <a:rPr lang="en-US" sz="1200" b="0" i="0" kern="1200" dirty="0">
                <a:solidFill>
                  <a:schemeClr val="tx1"/>
                </a:solidFill>
                <a:effectLst/>
                <a:latin typeface="+mn-lt"/>
                <a:ea typeface="+mn-ea"/>
                <a:cs typeface="+mn-cs"/>
              </a:rPr>
              <a:t>4</a:t>
            </a:r>
            <a:r>
              <a:rPr lang="en-US" sz="1200" b="0" i="0" kern="1200" baseline="30000" dirty="0">
                <a:solidFill>
                  <a:schemeClr val="tx1"/>
                </a:solidFill>
                <a:effectLst/>
                <a:latin typeface="+mn-lt"/>
                <a:ea typeface="+mn-ea"/>
                <a:cs typeface="+mn-cs"/>
              </a:rPr>
              <a:t>th</a:t>
            </a:r>
            <a:r>
              <a:rPr lang="en-US" sz="1200" b="0" i="0" kern="1200" dirty="0">
                <a:solidFill>
                  <a:schemeClr val="tx1"/>
                </a:solidFill>
                <a:effectLst/>
                <a:latin typeface="+mn-lt"/>
                <a:ea typeface="+mn-ea"/>
                <a:cs typeface="+mn-cs"/>
              </a:rPr>
              <a:t> photo—Tyree Guyton in front of the Heidelberg Project in 1988. </a:t>
            </a:r>
            <a:r>
              <a:rPr lang="en-US" sz="1200" b="0" i="1" kern="1200" dirty="0">
                <a:solidFill>
                  <a:schemeClr val="tx1"/>
                </a:solidFill>
                <a:effectLst/>
                <a:latin typeface="+mn-lt"/>
                <a:ea typeface="+mn-ea"/>
                <a:cs typeface="+mn-cs"/>
              </a:rPr>
              <a:t>The Detroit News </a:t>
            </a:r>
            <a:r>
              <a:rPr lang="en-US" sz="1200" b="0" i="0" kern="1200" dirty="0">
                <a:solidFill>
                  <a:schemeClr val="tx1"/>
                </a:solidFill>
                <a:effectLst/>
                <a:latin typeface="+mn-lt"/>
                <a:ea typeface="+mn-ea"/>
                <a:cs typeface="+mn-cs"/>
              </a:rPr>
              <a:t>Archives.</a:t>
            </a:r>
          </a:p>
          <a:p>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“It’s not a museum inside a building—it’s art you can walk through outside.”</a:t>
            </a:r>
          </a:p>
          <a:p>
            <a:endParaRPr lang="en-US" sz="1200" b="0" i="0" kern="1200" dirty="0">
              <a:solidFill>
                <a:schemeClr val="tx1"/>
              </a:solidFill>
              <a:effectLst/>
              <a:latin typeface="+mn-lt"/>
              <a:ea typeface="+mn-ea"/>
              <a:cs typeface="+mn-cs"/>
            </a:endParaRPr>
          </a:p>
          <a:p>
            <a:r>
              <a:rPr lang="en-US" sz="1200" b="1" i="0" kern="1200" dirty="0">
                <a:solidFill>
                  <a:schemeClr val="tx1"/>
                </a:solidFill>
                <a:effectLst/>
                <a:latin typeface="+mn-lt"/>
                <a:ea typeface="+mn-ea"/>
                <a:cs typeface="+mn-cs"/>
              </a:rPr>
              <a:t>Building community!</a:t>
            </a:r>
          </a:p>
          <a:p>
            <a:r>
              <a:rPr lang="en-US" dirty="0"/>
              <a:t>Art can bring people together. Visitors from around the world came to see the project.</a:t>
            </a:r>
          </a:p>
          <a:p>
            <a:r>
              <a:rPr lang="en-US" dirty="0"/>
              <a:t>It helped people feel proud of their neighborhood.</a:t>
            </a:r>
          </a:p>
          <a:p>
            <a:r>
              <a:rPr lang="en-US" dirty="0"/>
              <a:t>It started conversations about change.</a:t>
            </a:r>
          </a:p>
          <a:p>
            <a:endParaRPr lang="en-US" dirty="0"/>
          </a:p>
          <a:p>
            <a:r>
              <a:rPr lang="en-US" dirty="0"/>
              <a:t>At first, not everyone agreed. Some people didn’t understand it. Isn’t it just trash?!</a:t>
            </a:r>
          </a:p>
          <a:p>
            <a:r>
              <a:rPr lang="en-US" dirty="0"/>
              <a:t>Parts of the project were taken down or destroyed. Guyton continued to rebuild and create anyway.</a:t>
            </a:r>
            <a:br>
              <a:rPr lang="en-US" dirty="0"/>
            </a:br>
            <a:endParaRPr lang="en-US" dirty="0"/>
          </a:p>
          <a:p>
            <a:endParaRPr lang="en-US" dirty="0"/>
          </a:p>
          <a:p>
            <a:r>
              <a:rPr lang="en-US" sz="1200" b="0" i="1" u="sng" kern="1200" dirty="0">
                <a:solidFill>
                  <a:schemeClr val="tx1"/>
                </a:solidFill>
                <a:effectLst/>
                <a:latin typeface="+mn-lt"/>
                <a:ea typeface="+mn-ea"/>
                <a:cs typeface="+mn-cs"/>
              </a:rPr>
              <a:t>What do you think–is it just trash, or is it more than that?</a:t>
            </a:r>
          </a:p>
          <a:p>
            <a:endParaRPr lang="en-US" sz="1200" b="0" i="1" u="sng" kern="1200" dirty="0">
              <a:solidFill>
                <a:schemeClr val="tx1"/>
              </a:solidFill>
              <a:effectLst/>
              <a:latin typeface="+mn-lt"/>
              <a:ea typeface="+mn-ea"/>
              <a:cs typeface="+mn-cs"/>
            </a:endParaRPr>
          </a:p>
          <a:p>
            <a:pPr marL="0" indent="0">
              <a:buFont typeface="Arial" panose="020B0604020202020204" pitchFamily="34" charset="0"/>
              <a:buNone/>
            </a:pPr>
            <a:r>
              <a:rPr lang="en-US" i="1" u="sng" dirty="0">
                <a:latin typeface="+mn-lt"/>
              </a:rPr>
              <a:t>What do you notice about the Heidelberg Project? What do you see? What are some characteristics of the project?</a:t>
            </a:r>
          </a:p>
          <a:p>
            <a:pPr marL="0" indent="0">
              <a:buFont typeface="Arial" panose="020B0604020202020204" pitchFamily="34" charset="0"/>
              <a:buNone/>
            </a:pPr>
            <a:endParaRPr lang="en-US" i="1" u="sng" dirty="0">
              <a:latin typeface="+mn-lt"/>
            </a:endParaRPr>
          </a:p>
          <a:p>
            <a:pPr marL="0" indent="0">
              <a:buFont typeface="Arial" panose="020B0604020202020204" pitchFamily="34" charset="0"/>
              <a:buNone/>
            </a:pPr>
            <a:r>
              <a:rPr lang="en-US" dirty="0">
                <a:latin typeface="+mn-lt"/>
              </a:rPr>
              <a:t>Bright colors everywhere! Bright colors bring joy and attention.</a:t>
            </a:r>
          </a:p>
          <a:p>
            <a:pPr marL="0" indent="0">
              <a:buFont typeface="Arial" panose="020B0604020202020204" pitchFamily="34" charset="0"/>
              <a:buNone/>
            </a:pPr>
            <a:r>
              <a:rPr lang="en-US" dirty="0">
                <a:latin typeface="+mn-lt"/>
              </a:rPr>
              <a:t>Polka dots on houses.</a:t>
            </a:r>
          </a:p>
          <a:p>
            <a:pPr marL="0" indent="0">
              <a:buFont typeface="Arial" panose="020B0604020202020204" pitchFamily="34" charset="0"/>
              <a:buNone/>
            </a:pPr>
            <a:r>
              <a:rPr lang="en-US" dirty="0">
                <a:latin typeface="+mn-lt"/>
              </a:rPr>
              <a:t>Old toys, shoes, and cars turned into art.</a:t>
            </a:r>
          </a:p>
          <a:p>
            <a:pPr marL="0" indent="0">
              <a:buFont typeface="Arial" panose="020B0604020202020204" pitchFamily="34" charset="0"/>
              <a:buNone/>
            </a:pPr>
            <a:r>
              <a:rPr lang="en-US" dirty="0">
                <a:latin typeface="+mn-lt"/>
              </a:rPr>
              <a:t>It feels like walking into a giant playground.</a:t>
            </a:r>
          </a:p>
          <a:p>
            <a:pPr marL="0" indent="0">
              <a:buFont typeface="Arial" panose="020B0604020202020204" pitchFamily="34" charset="0"/>
              <a:buNone/>
            </a:pPr>
            <a:r>
              <a:rPr lang="en-US" dirty="0">
                <a:latin typeface="+mn-lt"/>
              </a:rPr>
              <a:t>Each piece could tell a story. Old objects remind us of memories.</a:t>
            </a:r>
          </a:p>
          <a:p>
            <a:pPr marL="0" indent="0">
              <a:buFont typeface="Arial" panose="020B0604020202020204" pitchFamily="34" charset="0"/>
              <a:buNone/>
            </a:pPr>
            <a:r>
              <a:rPr lang="en-US" dirty="0">
                <a:latin typeface="+mn-lt"/>
              </a:rPr>
              <a:t>Highlights Heidelberg Street, brings attention to a neighborhood that was forgotten. </a:t>
            </a:r>
          </a:p>
          <a:p>
            <a:pPr marL="0" indent="0">
              <a:buFont typeface="Arial" panose="020B0604020202020204" pitchFamily="34" charset="0"/>
              <a:buNone/>
            </a:pPr>
            <a:endParaRPr lang="en-US" dirty="0">
              <a:latin typeface="+mn-lt"/>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sz="1200" b="1" i="0" u="none" dirty="0">
              <a:solidFill>
                <a:srgbClr val="000000"/>
              </a:solidFill>
              <a:effectLst/>
              <a:highlight>
                <a:srgbClr val="FFFF00"/>
              </a:highlight>
              <a:latin typeface="+mn-lt"/>
              <a:ea typeface="ＭＳ Ｐゴシック" panose="020B0600070205080204" pitchFamily="34" charset="-128"/>
              <a:cs typeface="Calibri" panose="020F0502020204030204" pitchFamily="34" charset="0"/>
            </a:endParaRPr>
          </a:p>
          <a:p>
            <a:pPr eaLnBrk="1" hangingPunct="1">
              <a:buFont typeface="Arial"/>
              <a:buNone/>
              <a:defRPr/>
            </a:pPr>
            <a:endParaRPr lang="en-US" dirty="0">
              <a:latin typeface="+mn-lt"/>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b="1" u="none" dirty="0">
              <a:highlight>
                <a:srgbClr val="FFFF00"/>
              </a:highlight>
              <a:latin typeface="+mn-lt"/>
              <a:ea typeface="ＭＳ Ｐゴシック" panose="020B0600070205080204" pitchFamily="34" charset="-128"/>
              <a:cs typeface="Calibri" panose="020F0502020204030204" pitchFamily="34" charset="0"/>
            </a:endParaRPr>
          </a:p>
          <a:p>
            <a:pPr eaLnBrk="1" hangingPunct="1">
              <a:buFont typeface="Arial"/>
              <a:buNone/>
              <a:defRPr/>
            </a:pPr>
            <a:endParaRPr lang="en-US" dirty="0">
              <a:latin typeface="+mn-lt"/>
              <a:cs typeface="Calibri" panose="020F0502020204030204" pitchFamily="34" charset="0"/>
            </a:endParaRPr>
          </a:p>
          <a:p>
            <a:pPr eaLnBrk="1" hangingPunct="1">
              <a:buFont typeface="Arial"/>
              <a:buNone/>
              <a:defRPr/>
            </a:pPr>
            <a:endParaRPr lang="en-US" altLang="en-US" sz="1200" b="1" dirty="0">
              <a:latin typeface="+mn-lt"/>
              <a:cs typeface="Calibri" panose="020F0502020204030204" pitchFamily="34" charset="0"/>
            </a:endParaRPr>
          </a:p>
          <a:p>
            <a:pPr>
              <a:buFontTx/>
              <a:buChar char="•"/>
            </a:pPr>
            <a:endParaRPr lang="en-US" altLang="en-US" sz="1000" i="1" dirty="0">
              <a:latin typeface="Arial" panose="020B0604020202020204" pitchFamily="34" charset="0"/>
              <a:cs typeface="Arial" panose="020B0604020202020204" pitchFamily="34" charset="0"/>
            </a:endParaRPr>
          </a:p>
        </p:txBody>
      </p:sp>
      <p:sp>
        <p:nvSpPr>
          <p:cNvPr id="12291" name="Slide Number Placeholder 3">
            <a:extLst>
              <a:ext uri="{FF2B5EF4-FFF2-40B4-BE49-F238E27FC236}">
                <a16:creationId xmlns:a16="http://schemas.microsoft.com/office/drawing/2014/main" id="{5298ABDD-BCF3-5B6A-3741-7F160B05CE4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B296583F-D7EB-804A-954D-8C7587B5A3F0}" type="slidenum">
              <a:rPr lang="en-US" altLang="en-US"/>
              <a:pPr>
                <a:spcBef>
                  <a:spcPct val="0"/>
                </a:spcBef>
              </a:pPr>
              <a:t>4</a:t>
            </a:fld>
            <a:endParaRPr lang="en-US" altLang="en-US" dirty="0"/>
          </a:p>
        </p:txBody>
      </p:sp>
    </p:spTree>
    <p:extLst>
      <p:ext uri="{BB962C8B-B14F-4D97-AF65-F5344CB8AC3E}">
        <p14:creationId xmlns:p14="http://schemas.microsoft.com/office/powerpoint/2010/main" val="34878316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C7793E-B25B-04AE-3453-0AD61034A94A}"/>
            </a:ext>
          </a:extLst>
        </p:cNvPr>
        <p:cNvGrpSpPr/>
        <p:nvPr/>
      </p:nvGrpSpPr>
      <p:grpSpPr>
        <a:xfrm>
          <a:off x="0" y="0"/>
          <a:ext cx="0" cy="0"/>
          <a:chOff x="0" y="0"/>
          <a:chExt cx="0" cy="0"/>
        </a:xfrm>
      </p:grpSpPr>
      <p:sp>
        <p:nvSpPr>
          <p:cNvPr id="14337" name="Slide Image Placeholder 1">
            <a:extLst>
              <a:ext uri="{FF2B5EF4-FFF2-40B4-BE49-F238E27FC236}">
                <a16:creationId xmlns:a16="http://schemas.microsoft.com/office/drawing/2014/main" id="{BBD27A4F-8EA3-4F48-27F5-7A5D8174ED9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8" name="Notes Placeholder 2">
            <a:extLst>
              <a:ext uri="{FF2B5EF4-FFF2-40B4-BE49-F238E27FC236}">
                <a16:creationId xmlns:a16="http://schemas.microsoft.com/office/drawing/2014/main" id="{66ED0F3B-3183-69BA-E649-F6A9DFF6221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z="1200" b="0" i="0" kern="1200" dirty="0">
                <a:solidFill>
                  <a:schemeClr val="tx1"/>
                </a:solidFill>
                <a:effectLst/>
                <a:latin typeface="+mn-lt"/>
                <a:ea typeface="+mn-ea"/>
                <a:cs typeface="+mn-cs"/>
              </a:rPr>
              <a:t>1</a:t>
            </a:r>
            <a:r>
              <a:rPr lang="en-US" sz="1200" b="0" i="0" kern="1200" baseline="30000" dirty="0">
                <a:solidFill>
                  <a:schemeClr val="tx1"/>
                </a:solidFill>
                <a:effectLst/>
                <a:latin typeface="+mn-lt"/>
                <a:ea typeface="+mn-ea"/>
                <a:cs typeface="+mn-cs"/>
              </a:rPr>
              <a:t>st</a:t>
            </a:r>
            <a:r>
              <a:rPr lang="en-US" sz="1200" b="0" i="0" kern="1200" dirty="0">
                <a:solidFill>
                  <a:schemeClr val="tx1"/>
                </a:solidFill>
                <a:effectLst/>
                <a:latin typeface="+mn-lt"/>
                <a:ea typeface="+mn-ea"/>
                <a:cs typeface="+mn-cs"/>
              </a:rPr>
              <a:t> photo—</a:t>
            </a:r>
            <a:r>
              <a:rPr lang="en-US" sz="1200" b="0" i="0" kern="1200" dirty="0" err="1">
                <a:solidFill>
                  <a:schemeClr val="tx1"/>
                </a:solidFill>
                <a:effectLst/>
                <a:latin typeface="+mn-lt"/>
                <a:ea typeface="+mn-ea"/>
                <a:cs typeface="+mn-cs"/>
              </a:rPr>
              <a:t>Heidelbergology</a:t>
            </a:r>
            <a:r>
              <a:rPr lang="en-US" sz="1200" b="0" i="0" kern="1200" dirty="0">
                <a:solidFill>
                  <a:schemeClr val="tx1"/>
                </a:solidFill>
                <a:effectLst/>
                <a:latin typeface="+mn-lt"/>
                <a:ea typeface="+mn-ea"/>
                <a:cs typeface="+mn-cs"/>
              </a:rPr>
              <a:t>: Is It Art Now?’ installation view (2025). John Michael Kohler Arts Center</a:t>
            </a:r>
          </a:p>
          <a:p>
            <a:pPr eaLnBrk="1" hangingPunct="1">
              <a:spcBef>
                <a:spcPct val="0"/>
              </a:spcBef>
            </a:pPr>
            <a:r>
              <a:rPr lang="en-US" sz="1200" b="0" i="0" kern="1200" dirty="0">
                <a:solidFill>
                  <a:schemeClr val="tx1"/>
                </a:solidFill>
                <a:effectLst/>
                <a:latin typeface="+mn-lt"/>
                <a:ea typeface="+mn-ea"/>
                <a:cs typeface="+mn-cs"/>
              </a:rPr>
              <a:t>2</a:t>
            </a:r>
            <a:r>
              <a:rPr lang="en-US" sz="1200" b="0" i="0" kern="1200" baseline="30000" dirty="0">
                <a:solidFill>
                  <a:schemeClr val="tx1"/>
                </a:solidFill>
                <a:effectLst/>
                <a:latin typeface="+mn-lt"/>
                <a:ea typeface="+mn-ea"/>
                <a:cs typeface="+mn-cs"/>
              </a:rPr>
              <a:t>nd</a:t>
            </a:r>
            <a:r>
              <a:rPr lang="en-US" sz="1200" b="0" i="0" kern="1200" dirty="0">
                <a:solidFill>
                  <a:schemeClr val="tx1"/>
                </a:solidFill>
                <a:effectLst/>
                <a:latin typeface="+mn-lt"/>
                <a:ea typeface="+mn-ea"/>
                <a:cs typeface="+mn-cs"/>
              </a:rPr>
              <a:t> photo—Site view of ‘The Heidelberg Project’ (1986–ongoing)</a:t>
            </a:r>
          </a:p>
          <a:p>
            <a:pPr eaLnBrk="1" hangingPunct="1">
              <a:spcBef>
                <a:spcPct val="0"/>
              </a:spcBef>
            </a:pPr>
            <a:r>
              <a:rPr lang="en-US" sz="1200" b="0" i="0" kern="1200" dirty="0">
                <a:solidFill>
                  <a:schemeClr val="tx1"/>
                </a:solidFill>
                <a:effectLst/>
                <a:latin typeface="+mn-lt"/>
                <a:ea typeface="+mn-ea"/>
                <a:cs typeface="+mn-cs"/>
              </a:rPr>
              <a:t>3</a:t>
            </a:r>
            <a:r>
              <a:rPr lang="en-US" sz="1200" b="0" i="0" kern="1200" baseline="30000" dirty="0">
                <a:solidFill>
                  <a:schemeClr val="tx1"/>
                </a:solidFill>
                <a:effectLst/>
                <a:latin typeface="+mn-lt"/>
                <a:ea typeface="+mn-ea"/>
                <a:cs typeface="+mn-cs"/>
              </a:rPr>
              <a:t>rd</a:t>
            </a:r>
            <a:r>
              <a:rPr lang="en-US" sz="1200" b="0" i="0" kern="1200" dirty="0">
                <a:solidFill>
                  <a:schemeClr val="tx1"/>
                </a:solidFill>
                <a:effectLst/>
                <a:latin typeface="+mn-lt"/>
                <a:ea typeface="+mn-ea"/>
                <a:cs typeface="+mn-cs"/>
              </a:rPr>
              <a:t> photo—</a:t>
            </a:r>
            <a:r>
              <a:rPr lang="en-US" dirty="0" err="1"/>
              <a:t>Heidelbergology</a:t>
            </a:r>
            <a:r>
              <a:rPr lang="en-US" dirty="0"/>
              <a:t>: Is It Art Now?’ installation view (2025)</a:t>
            </a:r>
          </a:p>
          <a:p>
            <a:pPr eaLnBrk="1" hangingPunct="1">
              <a:spcBef>
                <a:spcPct val="0"/>
              </a:spcBef>
            </a:pPr>
            <a:r>
              <a:rPr lang="en-US" dirty="0"/>
              <a:t>4</a:t>
            </a:r>
            <a:r>
              <a:rPr lang="en-US" baseline="30000" dirty="0"/>
              <a:t>th</a:t>
            </a:r>
            <a:r>
              <a:rPr lang="en-US" dirty="0"/>
              <a:t> photo—Site view of ‘The Heidelberg Project’ (1986–ongoing)</a:t>
            </a:r>
            <a:br>
              <a:rPr lang="en-US" dirty="0"/>
            </a:br>
            <a:br>
              <a:rPr lang="en-US" dirty="0"/>
            </a:br>
            <a:endParaRPr lang="en-US" altLang="en-US" sz="1200" i="1" dirty="0">
              <a:latin typeface="+mn-lt"/>
              <a:cs typeface="Arial" panose="020B060402020202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sz="1200" b="1" u="sng" dirty="0">
                <a:latin typeface="+mn-lt"/>
                <a:ea typeface="ＭＳ Ｐゴシック" panose="020B0600070205080204" pitchFamily="34" charset="-128"/>
                <a:cs typeface="Calibri" panose="020F0502020204030204" pitchFamily="34" charset="0"/>
              </a:rPr>
              <a:t>BIG IDEA #3:</a:t>
            </a:r>
            <a:r>
              <a:rPr lang="en-US" altLang="en-US" sz="1200" b="1" u="none" dirty="0">
                <a:latin typeface="+mn-lt"/>
                <a:ea typeface="ＭＳ Ｐゴシック" panose="020B0600070205080204" pitchFamily="34" charset="-128"/>
                <a:cs typeface="Calibri" panose="020F0502020204030204" pitchFamily="34" charset="0"/>
              </a:rPr>
              <a:t> WHAT IS ART? Turning trash into treasure!</a:t>
            </a: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b="1" u="none" dirty="0">
              <a:latin typeface="+mn-lt"/>
              <a:ea typeface="ＭＳ Ｐゴシック" panose="020B0600070205080204" pitchFamily="34" charset="-128"/>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en-US" sz="1200" b="1" i="0" kern="1200" dirty="0">
                <a:solidFill>
                  <a:schemeClr val="tx1"/>
                </a:solidFill>
                <a:effectLst/>
                <a:latin typeface="+mn-lt"/>
                <a:ea typeface="+mn-ea"/>
                <a:cs typeface="+mn-cs"/>
              </a:rPr>
              <a:t>Guyton believed everything could have a second life. He reused things people threw away. </a:t>
            </a:r>
          </a:p>
          <a:p>
            <a:pPr marL="0" indent="0">
              <a:buFont typeface="Arial" panose="020B0604020202020204" pitchFamily="34" charset="0"/>
              <a:buNone/>
            </a:pPr>
            <a:r>
              <a:rPr lang="en-US" dirty="0">
                <a:latin typeface="+mn-lt"/>
              </a:rPr>
              <a:t>Guyton believed trash can become treasure.</a:t>
            </a:r>
          </a:p>
          <a:p>
            <a:pPr marL="0" indent="0">
              <a:buFont typeface="Arial" panose="020B0604020202020204" pitchFamily="34" charset="0"/>
              <a:buNone/>
            </a:pPr>
            <a:r>
              <a:rPr lang="en-US" dirty="0">
                <a:latin typeface="+mn-lt"/>
              </a:rPr>
              <a:t>He wanted to show that art can be made from anything. Just use your imagination!</a:t>
            </a:r>
          </a:p>
          <a:p>
            <a:pPr marL="0" indent="0">
              <a:buFont typeface="Arial" panose="020B0604020202020204" pitchFamily="34" charset="0"/>
              <a:buNone/>
            </a:pPr>
            <a:r>
              <a:rPr lang="en-US" dirty="0">
                <a:latin typeface="+mn-lt"/>
              </a:rPr>
              <a:t>It helps recycle and reuse materials.</a:t>
            </a:r>
            <a:br>
              <a:rPr lang="en-US" dirty="0">
                <a:latin typeface="+mn-lt"/>
              </a:rPr>
            </a:br>
            <a:endParaRPr lang="en-US" dirty="0">
              <a:latin typeface="+mn-lt"/>
            </a:endParaRPr>
          </a:p>
          <a:p>
            <a:endParaRPr lang="en-US" sz="1200" b="0" i="1" u="sng" kern="1200" dirty="0">
              <a:solidFill>
                <a:schemeClr val="tx1"/>
              </a:solidFill>
              <a:effectLst/>
              <a:latin typeface="+mn-lt"/>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en-US" sz="1200" b="0" i="1" u="sng" kern="1200" dirty="0">
                <a:solidFill>
                  <a:schemeClr val="tx1"/>
                </a:solidFill>
                <a:effectLst/>
                <a:latin typeface="+mn-lt"/>
                <a:ea typeface="+mn-ea"/>
                <a:cs typeface="+mn-cs"/>
              </a:rPr>
              <a:t>WHY is this so important to Guyton? Why use ”trash” to make art? What do you think? </a:t>
            </a:r>
          </a:p>
          <a:p>
            <a:pPr marL="0" marR="0" lvl="0" indent="0" algn="l" defTabSz="914400" rtl="0" eaLnBrk="1" fontAlgn="base" latinLnBrk="0" hangingPunct="1">
              <a:lnSpc>
                <a:spcPct val="100000"/>
              </a:lnSpc>
              <a:spcBef>
                <a:spcPct val="0"/>
              </a:spcBef>
              <a:spcAft>
                <a:spcPct val="0"/>
              </a:spcAft>
              <a:buClrTx/>
              <a:buSzTx/>
              <a:buFontTx/>
              <a:buNone/>
              <a:tabLst/>
              <a:defRPr/>
            </a:pPr>
            <a:r>
              <a:rPr lang="en-US" sz="1200" b="0" i="0" kern="1200" dirty="0">
                <a:solidFill>
                  <a:schemeClr val="tx1"/>
                </a:solidFill>
                <a:effectLst/>
                <a:latin typeface="+mn-lt"/>
                <a:ea typeface="+mn-ea"/>
                <a:cs typeface="+mn-cs"/>
              </a:rPr>
              <a:t>Reusing materials/found objects/trash helps the environment by recycling.</a:t>
            </a:r>
          </a:p>
          <a:p>
            <a:pPr marL="0" marR="0" lvl="0" indent="0" algn="l" defTabSz="914400" rtl="0" eaLnBrk="1" fontAlgn="base" latinLnBrk="0" hangingPunct="1">
              <a:lnSpc>
                <a:spcPct val="100000"/>
              </a:lnSpc>
              <a:spcBef>
                <a:spcPct val="0"/>
              </a:spcBef>
              <a:spcAft>
                <a:spcPct val="0"/>
              </a:spcAft>
              <a:buClrTx/>
              <a:buSzTx/>
              <a:buFontTx/>
              <a:buNone/>
              <a:tabLst/>
              <a:defRPr/>
            </a:pPr>
            <a:r>
              <a:rPr lang="en-US" sz="1200" b="0" i="0" kern="1200" dirty="0">
                <a:solidFill>
                  <a:schemeClr val="tx1"/>
                </a:solidFill>
                <a:effectLst/>
                <a:latin typeface="+mn-lt"/>
                <a:ea typeface="+mn-ea"/>
                <a:cs typeface="+mn-cs"/>
              </a:rPr>
              <a:t>You don’t need expensive materials and supplies to make art. You can be creative with everyday found objects.</a:t>
            </a:r>
          </a:p>
          <a:p>
            <a:pPr marL="0" marR="0" lvl="0" indent="0" algn="l" defTabSz="914400" rtl="0" eaLnBrk="1" fontAlgn="base" latinLnBrk="0" hangingPunct="1">
              <a:lnSpc>
                <a:spcPct val="100000"/>
              </a:lnSpc>
              <a:spcBef>
                <a:spcPct val="0"/>
              </a:spcBef>
              <a:spcAft>
                <a:spcPct val="0"/>
              </a:spcAft>
              <a:buClrTx/>
              <a:buSzTx/>
              <a:buFontTx/>
              <a:buNone/>
              <a:tabLst/>
              <a:defRPr/>
            </a:pPr>
            <a:r>
              <a:rPr lang="en-US" sz="1200" b="0" i="0" kern="1200" dirty="0">
                <a:solidFill>
                  <a:schemeClr val="tx1"/>
                </a:solidFill>
                <a:effectLst/>
                <a:latin typeface="+mn-lt"/>
                <a:ea typeface="+mn-ea"/>
                <a:cs typeface="+mn-cs"/>
              </a:rPr>
              <a:t>Use your imagination to turn something “ordinary” into art. </a:t>
            </a:r>
          </a:p>
          <a:p>
            <a:pPr marL="0" marR="0" lvl="0" indent="0" algn="l" defTabSz="914400" rtl="0" eaLnBrk="1" fontAlgn="base" latinLnBrk="0" hangingPunct="1">
              <a:lnSpc>
                <a:spcPct val="100000"/>
              </a:lnSpc>
              <a:spcBef>
                <a:spcPct val="0"/>
              </a:spcBef>
              <a:spcAft>
                <a:spcPct val="0"/>
              </a:spcAft>
              <a:buClrTx/>
              <a:buSzTx/>
              <a:buFontTx/>
              <a:buNone/>
              <a:tabLst/>
              <a:defRPr/>
            </a:pPr>
            <a:r>
              <a:rPr lang="en-US" sz="1200" b="0" i="0" kern="1200" dirty="0">
                <a:solidFill>
                  <a:schemeClr val="tx1"/>
                </a:solidFill>
                <a:effectLst/>
                <a:latin typeface="+mn-lt"/>
                <a:ea typeface="+mn-ea"/>
                <a:cs typeface="+mn-cs"/>
              </a:rPr>
              <a:t>Giving a second life to something discarded.</a:t>
            </a: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lang="en-US" sz="1200" b="0" i="0" kern="1200" dirty="0">
              <a:solidFill>
                <a:schemeClr val="tx1"/>
              </a:solidFill>
              <a:effectLst/>
              <a:latin typeface="+mn-lt"/>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sz="1200" b="1" i="0" kern="1200" dirty="0">
              <a:solidFill>
                <a:schemeClr val="tx1"/>
              </a:solidFill>
              <a:effectLst/>
              <a:latin typeface="+mn-lt"/>
              <a:ea typeface="+mn-ea"/>
              <a:cs typeface="+mn-cs"/>
            </a:endParaRPr>
          </a:p>
          <a:p>
            <a:pPr marL="171450" indent="-171450" fontAlgn="base">
              <a:buFont typeface="Arial" panose="020B0604020202020204" pitchFamily="34" charset="0"/>
              <a:buChar char="•"/>
            </a:pPr>
            <a:endParaRPr lang="en-US" sz="1200" b="1" i="0" kern="1200" dirty="0">
              <a:solidFill>
                <a:schemeClr val="tx1"/>
              </a:solidFill>
              <a:effectLst/>
              <a:latin typeface="+mn-lt"/>
              <a:ea typeface="+mn-ea"/>
              <a:cs typeface="+mn-cs"/>
            </a:endParaRPr>
          </a:p>
          <a:p>
            <a:pPr marL="171450" indent="-171450" fontAlgn="base">
              <a:buFont typeface="Arial" panose="020B0604020202020204" pitchFamily="34" charset="0"/>
              <a:buChar char="•"/>
            </a:pPr>
            <a:endParaRPr lang="en-US" sz="1200" b="1" i="0" kern="1200" dirty="0">
              <a:solidFill>
                <a:schemeClr val="tx1"/>
              </a:solidFill>
              <a:effectLst/>
              <a:latin typeface="+mn-lt"/>
              <a:ea typeface="+mn-ea"/>
              <a:cs typeface="+mn-cs"/>
            </a:endParaRPr>
          </a:p>
          <a:p>
            <a:pPr fontAlgn="base"/>
            <a:endParaRPr lang="en-US" sz="1200" b="0" i="0" kern="1200" dirty="0">
              <a:solidFill>
                <a:schemeClr val="tx1"/>
              </a:solidFill>
              <a:effectLst/>
              <a:latin typeface="+mn-lt"/>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b="1" u="none" dirty="0">
              <a:highlight>
                <a:srgbClr val="FFFF00"/>
              </a:highlight>
              <a:latin typeface="+mn-lt"/>
              <a:ea typeface="ＭＳ Ｐゴシック" panose="020B0600070205080204" pitchFamily="34" charset="-128"/>
              <a:cs typeface="Calibri" panose="020F0502020204030204" pitchFamily="34" charset="0"/>
            </a:endParaRP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US" b="0" i="0" dirty="0">
              <a:solidFill>
                <a:srgbClr val="444444"/>
              </a:solidFill>
              <a:effectLst/>
              <a:latin typeface="railway"/>
            </a:endParaRP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US" b="0" i="0" dirty="0">
              <a:solidFill>
                <a:srgbClr val="444444"/>
              </a:solidFill>
              <a:effectLst/>
              <a:latin typeface="railway"/>
            </a:endParaRPr>
          </a:p>
        </p:txBody>
      </p:sp>
      <p:sp>
        <p:nvSpPr>
          <p:cNvPr id="14339" name="Slide Number Placeholder 3">
            <a:extLst>
              <a:ext uri="{FF2B5EF4-FFF2-40B4-BE49-F238E27FC236}">
                <a16:creationId xmlns:a16="http://schemas.microsoft.com/office/drawing/2014/main" id="{033F44AA-1E2E-E3B7-C212-3DEED1F1E25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55650" indent="-290513">
              <a:spcBef>
                <a:spcPct val="30000"/>
              </a:spcBef>
              <a:defRPr sz="1200">
                <a:solidFill>
                  <a:schemeClr val="tx1"/>
                </a:solidFill>
                <a:latin typeface="Calibri" panose="020F0502020204030204" pitchFamily="34" charset="0"/>
              </a:defRPr>
            </a:lvl2pPr>
            <a:lvl3pPr marL="1163638" indent="-231775">
              <a:spcBef>
                <a:spcPct val="30000"/>
              </a:spcBef>
              <a:defRPr sz="1200">
                <a:solidFill>
                  <a:schemeClr val="tx1"/>
                </a:solidFill>
                <a:latin typeface="Calibri" panose="020F0502020204030204" pitchFamily="34" charset="0"/>
              </a:defRPr>
            </a:lvl3pPr>
            <a:lvl4pPr marL="1630363" indent="-231775">
              <a:spcBef>
                <a:spcPct val="30000"/>
              </a:spcBef>
              <a:defRPr sz="1200">
                <a:solidFill>
                  <a:schemeClr val="tx1"/>
                </a:solidFill>
                <a:latin typeface="Calibri" panose="020F0502020204030204" pitchFamily="34" charset="0"/>
              </a:defRPr>
            </a:lvl4pPr>
            <a:lvl5pPr marL="2095500" indent="-231775">
              <a:spcBef>
                <a:spcPct val="30000"/>
              </a:spcBef>
              <a:defRPr sz="1200">
                <a:solidFill>
                  <a:schemeClr val="tx1"/>
                </a:solidFill>
                <a:latin typeface="Calibri" panose="020F0502020204030204" pitchFamily="34" charset="0"/>
              </a:defRPr>
            </a:lvl5pPr>
            <a:lvl6pPr marL="2552700" indent="-231775" eaLnBrk="0" fontAlgn="base" hangingPunct="0">
              <a:spcBef>
                <a:spcPct val="30000"/>
              </a:spcBef>
              <a:spcAft>
                <a:spcPct val="0"/>
              </a:spcAft>
              <a:defRPr sz="1200">
                <a:solidFill>
                  <a:schemeClr val="tx1"/>
                </a:solidFill>
                <a:latin typeface="Calibri" panose="020F0502020204030204" pitchFamily="34" charset="0"/>
              </a:defRPr>
            </a:lvl6pPr>
            <a:lvl7pPr marL="3009900" indent="-231775" eaLnBrk="0" fontAlgn="base" hangingPunct="0">
              <a:spcBef>
                <a:spcPct val="30000"/>
              </a:spcBef>
              <a:spcAft>
                <a:spcPct val="0"/>
              </a:spcAft>
              <a:defRPr sz="1200">
                <a:solidFill>
                  <a:schemeClr val="tx1"/>
                </a:solidFill>
                <a:latin typeface="Calibri" panose="020F0502020204030204" pitchFamily="34" charset="0"/>
              </a:defRPr>
            </a:lvl7pPr>
            <a:lvl8pPr marL="3467100" indent="-231775" eaLnBrk="0" fontAlgn="base" hangingPunct="0">
              <a:spcBef>
                <a:spcPct val="30000"/>
              </a:spcBef>
              <a:spcAft>
                <a:spcPct val="0"/>
              </a:spcAft>
              <a:defRPr sz="1200">
                <a:solidFill>
                  <a:schemeClr val="tx1"/>
                </a:solidFill>
                <a:latin typeface="Calibri" panose="020F0502020204030204" pitchFamily="34" charset="0"/>
              </a:defRPr>
            </a:lvl8pPr>
            <a:lvl9pPr marL="3924300" indent="-2317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4E9FCD2-DC98-5A48-9D48-0BE566BB2EF3}" type="slidenum">
              <a:rPr lang="en-US" altLang="en-US"/>
              <a:pPr>
                <a:spcBef>
                  <a:spcPct val="0"/>
                </a:spcBef>
              </a:pPr>
              <a:t>5</a:t>
            </a:fld>
            <a:endParaRPr lang="en-US" altLang="en-US" dirty="0"/>
          </a:p>
        </p:txBody>
      </p:sp>
    </p:spTree>
    <p:extLst>
      <p:ext uri="{BB962C8B-B14F-4D97-AF65-F5344CB8AC3E}">
        <p14:creationId xmlns:p14="http://schemas.microsoft.com/office/powerpoint/2010/main" val="26524578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FAC721-E41E-D4C0-B56C-219153A6221B}"/>
            </a:ext>
          </a:extLst>
        </p:cNvPr>
        <p:cNvGrpSpPr/>
        <p:nvPr/>
      </p:nvGrpSpPr>
      <p:grpSpPr>
        <a:xfrm>
          <a:off x="0" y="0"/>
          <a:ext cx="0" cy="0"/>
          <a:chOff x="0" y="0"/>
          <a:chExt cx="0" cy="0"/>
        </a:xfrm>
      </p:grpSpPr>
      <p:sp>
        <p:nvSpPr>
          <p:cNvPr id="14337" name="Slide Image Placeholder 1">
            <a:extLst>
              <a:ext uri="{FF2B5EF4-FFF2-40B4-BE49-F238E27FC236}">
                <a16:creationId xmlns:a16="http://schemas.microsoft.com/office/drawing/2014/main" id="{E09EB1B1-E5EB-CE4E-1646-90ED3AA0FAC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8" name="Notes Placeholder 2">
            <a:extLst>
              <a:ext uri="{FF2B5EF4-FFF2-40B4-BE49-F238E27FC236}">
                <a16:creationId xmlns:a16="http://schemas.microsoft.com/office/drawing/2014/main" id="{74EC4FC5-FD36-20B6-35B4-DB5E45B85DA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1200" b="1" u="sng" kern="1200" dirty="0">
                <a:solidFill>
                  <a:schemeClr val="tx1"/>
                </a:solidFill>
                <a:effectLst/>
                <a:latin typeface="+mn-lt"/>
                <a:ea typeface="+mn-ea"/>
                <a:cs typeface="+mn-cs"/>
              </a:rPr>
              <a:t>Great Art Project Instructions – Tyree Guyton</a:t>
            </a:r>
            <a:endParaRPr lang="en-US" sz="1200" kern="1200" dirty="0">
              <a:solidFill>
                <a:schemeClr val="tx1"/>
              </a:solidFill>
              <a:effectLst/>
              <a:latin typeface="+mn-lt"/>
              <a:ea typeface="+mn-ea"/>
              <a:cs typeface="+mn-cs"/>
            </a:endParaRPr>
          </a:p>
          <a:p>
            <a:r>
              <a:rPr lang="en-US" sz="1200" b="1" u="none" strike="noStrike"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u="sng" kern="1200" dirty="0">
                <a:solidFill>
                  <a:schemeClr val="tx1"/>
                </a:solidFill>
                <a:effectLst/>
                <a:latin typeface="+mn-lt"/>
                <a:ea typeface="+mn-ea"/>
                <a:cs typeface="+mn-cs"/>
              </a:rPr>
              <a:t>Project Description:</a:t>
            </a:r>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Students will learn about </a:t>
            </a:r>
            <a:r>
              <a:rPr lang="en-US" sz="1200" u="sng" kern="1200" dirty="0">
                <a:solidFill>
                  <a:schemeClr val="tx1"/>
                </a:solidFill>
                <a:effectLst/>
                <a:latin typeface="+mn-lt"/>
                <a:ea typeface="+mn-ea"/>
                <a:cs typeface="+mn-cs"/>
              </a:rPr>
              <a:t>Tyree Guyton and create a collage by “turning trash into treasure.”</a:t>
            </a:r>
            <a:r>
              <a:rPr lang="en-US" sz="1200" kern="1200" dirty="0">
                <a:solidFill>
                  <a:schemeClr val="tx1"/>
                </a:solidFill>
                <a:effectLst/>
                <a:latin typeface="+mn-lt"/>
                <a:ea typeface="+mn-ea"/>
                <a:cs typeface="+mn-cs"/>
              </a:rPr>
              <a:t> </a:t>
            </a:r>
          </a:p>
          <a:p>
            <a:pPr lvl="0"/>
            <a:r>
              <a:rPr lang="en-US" sz="1200" kern="1200" dirty="0">
                <a:solidFill>
                  <a:schemeClr val="tx1"/>
                </a:solidFill>
                <a:effectLst/>
                <a:latin typeface="+mn-lt"/>
                <a:ea typeface="+mn-ea"/>
                <a:cs typeface="+mn-cs"/>
              </a:rPr>
              <a:t>Tyree Guyton is a famous artist from Detroit, Michigan. He is known for his unique and colorful art that often uses everyday found objects. He used his urban environment (the city around him) as his canvas.</a:t>
            </a:r>
          </a:p>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Grades: K - 6</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p>
          <a:p>
            <a:r>
              <a:rPr lang="en-US" sz="1200" b="1" u="sng" kern="1200" dirty="0">
                <a:solidFill>
                  <a:schemeClr val="tx1"/>
                </a:solidFill>
                <a:effectLst/>
                <a:latin typeface="+mn-lt"/>
                <a:ea typeface="+mn-ea"/>
                <a:cs typeface="+mn-cs"/>
              </a:rPr>
              <a:t>Art Project:</a:t>
            </a:r>
            <a:r>
              <a:rPr lang="en-US" sz="1200" b="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using assorted leftover materials from Great Art students will create their own collages inspired by Guyton. </a:t>
            </a:r>
          </a:p>
          <a:p>
            <a:pPr lvl="0"/>
            <a:r>
              <a:rPr lang="en-US" sz="1200" kern="1200" dirty="0">
                <a:solidFill>
                  <a:schemeClr val="tx1"/>
                </a:solidFill>
                <a:effectLst/>
                <a:latin typeface="+mn-lt"/>
                <a:ea typeface="+mn-ea"/>
                <a:cs typeface="+mn-cs"/>
              </a:rPr>
              <a:t>Optional: the art may be collected and displayed (dependent on the teacher’s approval) at the end of the session. </a:t>
            </a:r>
          </a:p>
          <a:p>
            <a:pPr lvl="0"/>
            <a:r>
              <a:rPr lang="en-US" sz="1200" kern="1200" dirty="0">
                <a:solidFill>
                  <a:schemeClr val="tx1"/>
                </a:solidFill>
                <a:effectLst/>
                <a:latin typeface="+mn-lt"/>
                <a:ea typeface="+mn-ea"/>
                <a:cs typeface="+mn-cs"/>
              </a:rPr>
              <a:t>Reminders: remind students to sign their artwork.</a:t>
            </a:r>
          </a:p>
          <a:p>
            <a:r>
              <a:rPr lang="en-US" sz="1200" kern="120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Materials: </a:t>
            </a:r>
            <a:r>
              <a:rPr lang="en-US" sz="1200" kern="1200" dirty="0">
                <a:solidFill>
                  <a:schemeClr val="tx1"/>
                </a:solidFill>
                <a:effectLst/>
                <a:latin typeface="+mn-lt"/>
                <a:ea typeface="+mn-ea"/>
                <a:cs typeface="+mn-cs"/>
              </a:rPr>
              <a:t>all grades will use the same project materials.</a:t>
            </a:r>
          </a:p>
          <a:p>
            <a:pPr lvl="0"/>
            <a:r>
              <a:rPr lang="en-US" sz="1200" kern="1200" dirty="0">
                <a:solidFill>
                  <a:schemeClr val="tx1"/>
                </a:solidFill>
                <a:effectLst/>
                <a:latin typeface="+mn-lt"/>
                <a:ea typeface="+mn-ea"/>
                <a:cs typeface="+mn-cs"/>
              </a:rPr>
              <a:t>Shared by students: assorted materials, paper, oil pastels, tape, and tacky glue (paint brushes for glue).</a:t>
            </a:r>
          </a:p>
          <a:p>
            <a:pPr lvl="0"/>
            <a:r>
              <a:rPr lang="en-US" sz="1200" kern="1200" dirty="0">
                <a:solidFill>
                  <a:schemeClr val="tx1"/>
                </a:solidFill>
                <a:effectLst/>
                <a:latin typeface="+mn-lt"/>
                <a:ea typeface="+mn-ea"/>
                <a:cs typeface="+mn-cs"/>
              </a:rPr>
              <a:t>Per student/per table: use recycled cafeteria trays for materials distribution.</a:t>
            </a:r>
          </a:p>
          <a:p>
            <a:pPr lvl="0"/>
            <a:r>
              <a:rPr lang="en-US" sz="1200" kern="1200" dirty="0">
                <a:solidFill>
                  <a:schemeClr val="tx1"/>
                </a:solidFill>
                <a:effectLst/>
                <a:latin typeface="+mn-lt"/>
                <a:ea typeface="+mn-ea"/>
                <a:cs typeface="+mn-cs"/>
              </a:rPr>
              <a:t>Use trays for glue, and paint brushes to paint glue on to surfaces. Remember to clean glue brushes, thanks!	</a:t>
            </a:r>
          </a:p>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Considerations/ideas:</a:t>
            </a:r>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Use various materials to create your own collage. </a:t>
            </a:r>
          </a:p>
          <a:p>
            <a:pPr lvl="0"/>
            <a:r>
              <a:rPr lang="en-US" sz="1200" kern="1200" dirty="0">
                <a:solidFill>
                  <a:schemeClr val="tx1"/>
                </a:solidFill>
                <a:effectLst/>
                <a:latin typeface="+mn-lt"/>
                <a:ea typeface="+mn-ea"/>
                <a:cs typeface="+mn-cs"/>
              </a:rPr>
              <a:t>Guyton reused objects and other materials to make his art. </a:t>
            </a:r>
          </a:p>
          <a:p>
            <a:pPr lvl="0"/>
            <a:r>
              <a:rPr lang="en-US" sz="1200" kern="1200" dirty="0">
                <a:solidFill>
                  <a:schemeClr val="tx1"/>
                </a:solidFill>
                <a:effectLst/>
                <a:latin typeface="+mn-lt"/>
                <a:ea typeface="+mn-ea"/>
                <a:cs typeface="+mn-cs"/>
              </a:rPr>
              <a:t>He used bright colors and bold patterns. </a:t>
            </a:r>
          </a:p>
          <a:p>
            <a:pPr lvl="0"/>
            <a:r>
              <a:rPr lang="en-US" sz="1200" kern="1200" dirty="0">
                <a:solidFill>
                  <a:schemeClr val="tx1"/>
                </a:solidFill>
                <a:effectLst/>
                <a:latin typeface="+mn-lt"/>
                <a:ea typeface="+mn-ea"/>
                <a:cs typeface="+mn-cs"/>
              </a:rPr>
              <a:t>Experiment and have fun!</a:t>
            </a:r>
          </a:p>
          <a:p>
            <a:endParaRPr lang="en-US" dirty="0">
              <a:effectLst/>
            </a:endParaRPr>
          </a:p>
          <a:p>
            <a:r>
              <a:rPr lang="en-US" sz="1200" kern="1200" dirty="0">
                <a:solidFill>
                  <a:schemeClr val="tx1"/>
                </a:solidFill>
                <a:effectLst/>
                <a:latin typeface="+mn-lt"/>
                <a:ea typeface="+mn-ea"/>
                <a:cs typeface="+mn-cs"/>
              </a:rPr>
              <a:t> </a:t>
            </a:r>
          </a:p>
          <a:p>
            <a:pPr marL="0" marR="0" lvl="0" indent="0" algn="l" defTabSz="914400" rtl="0" eaLnBrk="1" fontAlgn="base" latinLnBrk="0" hangingPunct="1">
              <a:lnSpc>
                <a:spcPct val="100000"/>
              </a:lnSpc>
              <a:spcBef>
                <a:spcPct val="0"/>
              </a:spcBef>
              <a:spcAft>
                <a:spcPct val="0"/>
              </a:spcAft>
              <a:buClrTx/>
              <a:buSzTx/>
              <a:buFontTx/>
              <a:buNone/>
              <a:tabLst/>
              <a:defRPr/>
            </a:pPr>
            <a:endParaRPr lang="en-US" dirty="0">
              <a:latin typeface="+mn-lt"/>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dirty="0">
              <a:latin typeface="+mn-lt"/>
              <a:cs typeface="Calibri" panose="020F0502020204030204" pitchFamily="34" charset="0"/>
            </a:endParaRP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US" b="0" i="0" dirty="0">
              <a:solidFill>
                <a:srgbClr val="0A0A0A"/>
              </a:solidFill>
              <a:effectLst/>
              <a:latin typeface="Inter Tight"/>
            </a:endParaRPr>
          </a:p>
          <a:p>
            <a:pPr marL="171450" indent="-171450" eaLnBrk="1" hangingPunct="1">
              <a:spcBef>
                <a:spcPct val="0"/>
              </a:spcBef>
              <a:buFont typeface="Arial" panose="020B0604020202020204" pitchFamily="34" charset="0"/>
              <a:buChar char="•"/>
            </a:pPr>
            <a:endParaRPr lang="en-US" altLang="en-US" b="1" dirty="0">
              <a:latin typeface="+mn-lt"/>
              <a:cs typeface="Times New Roman" panose="02020603050405020304" pitchFamily="18" charset="0"/>
            </a:endParaRPr>
          </a:p>
          <a:p>
            <a:pPr eaLnBrk="1" hangingPunct="1">
              <a:spcBef>
                <a:spcPct val="0"/>
              </a:spcBef>
            </a:pPr>
            <a:r>
              <a:rPr lang="en-US" altLang="en-US" b="1" dirty="0">
                <a:latin typeface="Arial" panose="020B0604020202020204" pitchFamily="34" charset="0"/>
                <a:cs typeface="Arial" panose="020B0604020202020204" pitchFamily="34" charset="0"/>
              </a:rPr>
              <a:t> </a:t>
            </a:r>
          </a:p>
          <a:p>
            <a:pPr eaLnBrk="1" hangingPunct="1">
              <a:spcBef>
                <a:spcPct val="0"/>
              </a:spcBef>
            </a:pPr>
            <a:endParaRPr lang="en-US" altLang="en-US" dirty="0"/>
          </a:p>
        </p:txBody>
      </p:sp>
      <p:sp>
        <p:nvSpPr>
          <p:cNvPr id="14339" name="Slide Number Placeholder 3">
            <a:extLst>
              <a:ext uri="{FF2B5EF4-FFF2-40B4-BE49-F238E27FC236}">
                <a16:creationId xmlns:a16="http://schemas.microsoft.com/office/drawing/2014/main" id="{52FE2C2C-75F0-268E-EAE2-0DC90FD6802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55650" indent="-290513">
              <a:spcBef>
                <a:spcPct val="30000"/>
              </a:spcBef>
              <a:defRPr sz="1200">
                <a:solidFill>
                  <a:schemeClr val="tx1"/>
                </a:solidFill>
                <a:latin typeface="Calibri" panose="020F0502020204030204" pitchFamily="34" charset="0"/>
              </a:defRPr>
            </a:lvl2pPr>
            <a:lvl3pPr marL="1163638" indent="-231775">
              <a:spcBef>
                <a:spcPct val="30000"/>
              </a:spcBef>
              <a:defRPr sz="1200">
                <a:solidFill>
                  <a:schemeClr val="tx1"/>
                </a:solidFill>
                <a:latin typeface="Calibri" panose="020F0502020204030204" pitchFamily="34" charset="0"/>
              </a:defRPr>
            </a:lvl3pPr>
            <a:lvl4pPr marL="1630363" indent="-231775">
              <a:spcBef>
                <a:spcPct val="30000"/>
              </a:spcBef>
              <a:defRPr sz="1200">
                <a:solidFill>
                  <a:schemeClr val="tx1"/>
                </a:solidFill>
                <a:latin typeface="Calibri" panose="020F0502020204030204" pitchFamily="34" charset="0"/>
              </a:defRPr>
            </a:lvl4pPr>
            <a:lvl5pPr marL="2095500" indent="-231775">
              <a:spcBef>
                <a:spcPct val="30000"/>
              </a:spcBef>
              <a:defRPr sz="1200">
                <a:solidFill>
                  <a:schemeClr val="tx1"/>
                </a:solidFill>
                <a:latin typeface="Calibri" panose="020F0502020204030204" pitchFamily="34" charset="0"/>
              </a:defRPr>
            </a:lvl5pPr>
            <a:lvl6pPr marL="2552700" indent="-231775" eaLnBrk="0" fontAlgn="base" hangingPunct="0">
              <a:spcBef>
                <a:spcPct val="30000"/>
              </a:spcBef>
              <a:spcAft>
                <a:spcPct val="0"/>
              </a:spcAft>
              <a:defRPr sz="1200">
                <a:solidFill>
                  <a:schemeClr val="tx1"/>
                </a:solidFill>
                <a:latin typeface="Calibri" panose="020F0502020204030204" pitchFamily="34" charset="0"/>
              </a:defRPr>
            </a:lvl6pPr>
            <a:lvl7pPr marL="3009900" indent="-231775" eaLnBrk="0" fontAlgn="base" hangingPunct="0">
              <a:spcBef>
                <a:spcPct val="30000"/>
              </a:spcBef>
              <a:spcAft>
                <a:spcPct val="0"/>
              </a:spcAft>
              <a:defRPr sz="1200">
                <a:solidFill>
                  <a:schemeClr val="tx1"/>
                </a:solidFill>
                <a:latin typeface="Calibri" panose="020F0502020204030204" pitchFamily="34" charset="0"/>
              </a:defRPr>
            </a:lvl7pPr>
            <a:lvl8pPr marL="3467100" indent="-231775" eaLnBrk="0" fontAlgn="base" hangingPunct="0">
              <a:spcBef>
                <a:spcPct val="30000"/>
              </a:spcBef>
              <a:spcAft>
                <a:spcPct val="0"/>
              </a:spcAft>
              <a:defRPr sz="1200">
                <a:solidFill>
                  <a:schemeClr val="tx1"/>
                </a:solidFill>
                <a:latin typeface="Calibri" panose="020F0502020204030204" pitchFamily="34" charset="0"/>
              </a:defRPr>
            </a:lvl8pPr>
            <a:lvl9pPr marL="3924300" indent="-2317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4E9FCD2-DC98-5A48-9D48-0BE566BB2EF3}" type="slidenum">
              <a:rPr lang="en-US" altLang="en-US"/>
              <a:pPr>
                <a:spcBef>
                  <a:spcPct val="0"/>
                </a:spcBef>
              </a:pPr>
              <a:t>6</a:t>
            </a:fld>
            <a:endParaRPr lang="en-US" altLang="en-US" dirty="0"/>
          </a:p>
        </p:txBody>
      </p:sp>
    </p:spTree>
    <p:extLst>
      <p:ext uri="{BB962C8B-B14F-4D97-AF65-F5344CB8AC3E}">
        <p14:creationId xmlns:p14="http://schemas.microsoft.com/office/powerpoint/2010/main" val="41786702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AIS photo">
    <p:spTree>
      <p:nvGrpSpPr>
        <p:cNvPr id="1" name=""/>
        <p:cNvGrpSpPr/>
        <p:nvPr/>
      </p:nvGrpSpPr>
      <p:grpSpPr>
        <a:xfrm>
          <a:off x="0" y="0"/>
          <a:ext cx="0" cy="0"/>
          <a:chOff x="0" y="0"/>
          <a:chExt cx="0" cy="0"/>
        </a:xfrm>
      </p:grpSpPr>
      <p:sp>
        <p:nvSpPr>
          <p:cNvPr id="2" name="Title 1"/>
          <p:cNvSpPr>
            <a:spLocks noGrp="1"/>
          </p:cNvSpPr>
          <p:nvPr>
            <p:ph type="title"/>
          </p:nvPr>
        </p:nvSpPr>
        <p:spPr>
          <a:xfrm>
            <a:off x="0" y="6477000"/>
            <a:ext cx="9144000" cy="381000"/>
          </a:xfrm>
          <a:prstGeom prst="rect">
            <a:avLst/>
          </a:prstGeom>
        </p:spPr>
        <p:txBody>
          <a:bodyPr anchor="b">
            <a:normAutofit/>
          </a:bodyPr>
          <a:lstStyle>
            <a:lvl1pPr algn="l">
              <a:defRPr sz="1800" b="0">
                <a:solidFill>
                  <a:schemeClr val="tx1"/>
                </a:solidFill>
                <a:latin typeface="Franklin Gothic Book"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851273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IS photo blank title">
    <p:spTree>
      <p:nvGrpSpPr>
        <p:cNvPr id="1" name=""/>
        <p:cNvGrpSpPr/>
        <p:nvPr/>
      </p:nvGrpSpPr>
      <p:grpSpPr>
        <a:xfrm>
          <a:off x="0" y="0"/>
          <a:ext cx="0" cy="0"/>
          <a:chOff x="0" y="0"/>
          <a:chExt cx="0" cy="0"/>
        </a:xfrm>
      </p:grpSpPr>
      <p:sp>
        <p:nvSpPr>
          <p:cNvPr id="2" name="Title 1"/>
          <p:cNvSpPr>
            <a:spLocks noGrp="1"/>
          </p:cNvSpPr>
          <p:nvPr>
            <p:ph type="title"/>
          </p:nvPr>
        </p:nvSpPr>
        <p:spPr>
          <a:xfrm>
            <a:off x="0" y="6477000"/>
            <a:ext cx="9144000" cy="381000"/>
          </a:xfrm>
          <a:prstGeom prst="rect">
            <a:avLst/>
          </a:prstGeom>
        </p:spPr>
        <p:txBody>
          <a:bodyPr anchor="b">
            <a:normAutofit/>
          </a:bodyPr>
          <a:lstStyle>
            <a:lvl1pPr algn="l">
              <a:defRPr sz="1800" b="0">
                <a:solidFill>
                  <a:schemeClr val="tx1"/>
                </a:solidFill>
                <a:latin typeface="Franklin Gothic Book"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315802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AIS">
    <p:spTree>
      <p:nvGrpSpPr>
        <p:cNvPr id="1" name=""/>
        <p:cNvGrpSpPr/>
        <p:nvPr/>
      </p:nvGrpSpPr>
      <p:grpSpPr>
        <a:xfrm>
          <a:off x="0" y="0"/>
          <a:ext cx="0" cy="0"/>
          <a:chOff x="0" y="0"/>
          <a:chExt cx="0" cy="0"/>
        </a:xfrm>
      </p:grpSpPr>
      <p:sp>
        <p:nvSpPr>
          <p:cNvPr id="2" name="Title 1"/>
          <p:cNvSpPr>
            <a:spLocks noGrp="1"/>
          </p:cNvSpPr>
          <p:nvPr>
            <p:ph type="title"/>
          </p:nvPr>
        </p:nvSpPr>
        <p:spPr>
          <a:xfrm>
            <a:off x="0" y="6477000"/>
            <a:ext cx="9144000" cy="381000"/>
          </a:xfrm>
          <a:prstGeom prst="rect">
            <a:avLst/>
          </a:prstGeom>
        </p:spPr>
        <p:txBody>
          <a:bodyPr anchor="b">
            <a:normAutofit/>
          </a:bodyPr>
          <a:lstStyle>
            <a:lvl1pPr algn="l">
              <a:defRPr sz="1800" b="0">
                <a:latin typeface="Franklin Gothic Book" pitchFamily="34" charset="0"/>
              </a:defRPr>
            </a:lvl1pPr>
          </a:lstStyle>
          <a:p>
            <a:r>
              <a:rPr lang="en-US"/>
              <a:t>Click to edit Master title style</a:t>
            </a:r>
            <a:endParaRPr lang="en-US" dirty="0"/>
          </a:p>
        </p:txBody>
      </p:sp>
      <p:sp>
        <p:nvSpPr>
          <p:cNvPr id="3" name="Picture Placeholder 2"/>
          <p:cNvSpPr>
            <a:spLocks noGrp="1"/>
          </p:cNvSpPr>
          <p:nvPr>
            <p:ph type="pic" idx="1"/>
          </p:nvPr>
        </p:nvSpPr>
        <p:spPr>
          <a:xfrm>
            <a:off x="228600" y="457200"/>
            <a:ext cx="8686800" cy="59436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Tree>
    <p:extLst>
      <p:ext uri="{BB962C8B-B14F-4D97-AF65-F5344CB8AC3E}">
        <p14:creationId xmlns:p14="http://schemas.microsoft.com/office/powerpoint/2010/main" val="3613605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ubject front page">
    <p:spTree>
      <p:nvGrpSpPr>
        <p:cNvPr id="1" name=""/>
        <p:cNvGrpSpPr/>
        <p:nvPr/>
      </p:nvGrpSpPr>
      <p:grpSpPr>
        <a:xfrm>
          <a:off x="0" y="0"/>
          <a:ext cx="0" cy="0"/>
          <a:chOff x="0" y="0"/>
          <a:chExt cx="0" cy="0"/>
        </a:xfrm>
      </p:grpSpPr>
      <p:sp>
        <p:nvSpPr>
          <p:cNvPr id="3" name="Date Placeholder 4">
            <a:extLst>
              <a:ext uri="{FF2B5EF4-FFF2-40B4-BE49-F238E27FC236}">
                <a16:creationId xmlns:a16="http://schemas.microsoft.com/office/drawing/2014/main" id="{22E0C796-F290-6AFF-1E1E-75B69068FFFC}"/>
              </a:ext>
            </a:extLst>
          </p:cNvPr>
          <p:cNvSpPr txBox="1">
            <a:spLocks/>
          </p:cNvSpPr>
          <p:nvPr userDrawn="1"/>
        </p:nvSpPr>
        <p:spPr>
          <a:xfrm>
            <a:off x="0" y="6440488"/>
            <a:ext cx="4800600" cy="396875"/>
          </a:xfrm>
          <a:prstGeom prst="rect">
            <a:avLst/>
          </a:prstGeom>
        </p:spPr>
        <p:txBody>
          <a:bodyPr anchor="ctr"/>
          <a:lstStyle>
            <a:defPPr>
              <a:defRPr lang="en-US"/>
            </a:defPPr>
            <a:lvl1pPr marL="0" algn="l" defTabSz="914400" rtl="0" eaLnBrk="1" latinLnBrk="0" hangingPunct="1">
              <a:defRPr sz="1600" kern="1200">
                <a:solidFill>
                  <a:schemeClr val="tx1">
                    <a:lumMod val="65000"/>
                  </a:schemeClr>
                </a:solidFill>
                <a:latin typeface="Franklin Gothic Book"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sz="1400">
                <a:solidFill>
                  <a:schemeClr val="tx1">
                    <a:lumMod val="75000"/>
                  </a:schemeClr>
                </a:solidFill>
              </a:rPr>
              <a:t>Copyright, Greater Reston Arts Center, 2012</a:t>
            </a:r>
          </a:p>
        </p:txBody>
      </p:sp>
      <p:sp>
        <p:nvSpPr>
          <p:cNvPr id="2" name="Title 1"/>
          <p:cNvSpPr>
            <a:spLocks noGrp="1"/>
          </p:cNvSpPr>
          <p:nvPr>
            <p:ph type="title"/>
          </p:nvPr>
        </p:nvSpPr>
        <p:spPr>
          <a:xfrm>
            <a:off x="365760" y="685800"/>
            <a:ext cx="4572000" cy="685800"/>
          </a:xfrm>
          <a:prstGeom prst="rect">
            <a:avLst/>
          </a:prstGeom>
        </p:spPr>
        <p:txBody>
          <a:bodyPr anchor="b">
            <a:noAutofit/>
          </a:bodyPr>
          <a:lstStyle>
            <a:lvl1pPr algn="l">
              <a:defRPr sz="4800" b="1">
                <a:solidFill>
                  <a:schemeClr val="tx1"/>
                </a:solidFill>
                <a:latin typeface="Franklin Gothic Book" pitchFamily="34" charset="0"/>
              </a:defRPr>
            </a:lvl1pPr>
          </a:lstStyle>
          <a:p>
            <a:r>
              <a:rPr lang="en-US"/>
              <a:t>Click to edit Master title style</a:t>
            </a:r>
            <a:endParaRPr lang="en-US" dirty="0"/>
          </a:p>
        </p:txBody>
      </p:sp>
      <p:sp>
        <p:nvSpPr>
          <p:cNvPr id="7" name="Picture Placeholder 2"/>
          <p:cNvSpPr>
            <a:spLocks noGrp="1"/>
          </p:cNvSpPr>
          <p:nvPr>
            <p:ph type="pic" idx="10"/>
          </p:nvPr>
        </p:nvSpPr>
        <p:spPr>
          <a:xfrm>
            <a:off x="6172200" y="685800"/>
            <a:ext cx="2743200" cy="2743200"/>
          </a:xfrm>
          <a:prstGeom prst="rect">
            <a:avLst/>
          </a:prstGeom>
        </p:spPr>
        <p:txBody>
          <a:bodyPr/>
          <a:lstStyle>
            <a:lvl1pPr marL="0" indent="0">
              <a:buNone/>
              <a:defRPr sz="3200" baseline="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9" name="Picture Placeholder 2"/>
          <p:cNvSpPr>
            <a:spLocks noGrp="1"/>
          </p:cNvSpPr>
          <p:nvPr>
            <p:ph type="pic" idx="11"/>
          </p:nvPr>
        </p:nvSpPr>
        <p:spPr>
          <a:xfrm>
            <a:off x="6172200" y="3657600"/>
            <a:ext cx="2743200" cy="2743200"/>
          </a:xfrm>
          <a:prstGeom prst="rect">
            <a:avLst/>
          </a:prstGeom>
        </p:spPr>
        <p:txBody>
          <a:bodyPr/>
          <a:lstStyle>
            <a:lvl1pPr marL="0" indent="0">
              <a:buNone/>
              <a:defRPr sz="3200" baseline="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Tree>
    <p:extLst>
      <p:ext uri="{BB962C8B-B14F-4D97-AF65-F5344CB8AC3E}">
        <p14:creationId xmlns:p14="http://schemas.microsoft.com/office/powerpoint/2010/main" val="37876907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rtist front page">
    <p:spTree>
      <p:nvGrpSpPr>
        <p:cNvPr id="1" name=""/>
        <p:cNvGrpSpPr/>
        <p:nvPr/>
      </p:nvGrpSpPr>
      <p:grpSpPr>
        <a:xfrm>
          <a:off x="0" y="0"/>
          <a:ext cx="0" cy="0"/>
          <a:chOff x="0" y="0"/>
          <a:chExt cx="0" cy="0"/>
        </a:xfrm>
      </p:grpSpPr>
      <p:sp>
        <p:nvSpPr>
          <p:cNvPr id="2" name="Date Placeholder 4">
            <a:extLst>
              <a:ext uri="{FF2B5EF4-FFF2-40B4-BE49-F238E27FC236}">
                <a16:creationId xmlns:a16="http://schemas.microsoft.com/office/drawing/2014/main" id="{4DE328AC-CED8-301C-BE30-CF71569842DB}"/>
              </a:ext>
            </a:extLst>
          </p:cNvPr>
          <p:cNvSpPr txBox="1">
            <a:spLocks/>
          </p:cNvSpPr>
          <p:nvPr userDrawn="1"/>
        </p:nvSpPr>
        <p:spPr>
          <a:xfrm>
            <a:off x="0" y="6440488"/>
            <a:ext cx="4800600" cy="396875"/>
          </a:xfrm>
          <a:prstGeom prst="rect">
            <a:avLst/>
          </a:prstGeom>
        </p:spPr>
        <p:txBody>
          <a:bodyPr anchor="ctr"/>
          <a:lstStyle>
            <a:defPPr>
              <a:defRPr lang="en-US"/>
            </a:defPPr>
            <a:lvl1pPr marL="0" algn="l" defTabSz="914400" rtl="0" eaLnBrk="1" latinLnBrk="0" hangingPunct="1">
              <a:defRPr sz="1600" kern="1200">
                <a:solidFill>
                  <a:schemeClr val="tx1">
                    <a:lumMod val="65000"/>
                  </a:schemeClr>
                </a:solidFill>
                <a:latin typeface="Franklin Gothic Book"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sz="1400">
                <a:solidFill>
                  <a:schemeClr val="tx1">
                    <a:lumMod val="75000"/>
                  </a:schemeClr>
                </a:solidFill>
              </a:rPr>
              <a:t>Copyright, Greater Reston Arts Center, 2015</a:t>
            </a:r>
          </a:p>
        </p:txBody>
      </p:sp>
      <p:sp>
        <p:nvSpPr>
          <p:cNvPr id="3" name="Picture Placeholder 2"/>
          <p:cNvSpPr>
            <a:spLocks noGrp="1"/>
          </p:cNvSpPr>
          <p:nvPr>
            <p:ph type="pic" idx="1"/>
          </p:nvPr>
        </p:nvSpPr>
        <p:spPr>
          <a:xfrm>
            <a:off x="457200" y="2286000"/>
            <a:ext cx="2971800" cy="3657600"/>
          </a:xfrm>
          <a:prstGeom prst="rect">
            <a:avLst/>
          </a:prstGeom>
        </p:spPr>
        <p:txBody>
          <a:bodyPr/>
          <a:lstStyle>
            <a:lvl1pPr marL="0" indent="0">
              <a:buNone/>
              <a:defRPr sz="3200" baseline="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7" name="Picture Placeholder 2"/>
          <p:cNvSpPr>
            <a:spLocks noGrp="1"/>
          </p:cNvSpPr>
          <p:nvPr>
            <p:ph type="pic" idx="10"/>
          </p:nvPr>
        </p:nvSpPr>
        <p:spPr>
          <a:xfrm>
            <a:off x="6172200" y="685800"/>
            <a:ext cx="2743200" cy="2743200"/>
          </a:xfrm>
          <a:prstGeom prst="rect">
            <a:avLst/>
          </a:prstGeom>
        </p:spPr>
        <p:txBody>
          <a:bodyPr/>
          <a:lstStyle>
            <a:lvl1pPr marL="0" indent="0">
              <a:buNone/>
              <a:defRPr sz="3200" baseline="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9" name="Picture Placeholder 2"/>
          <p:cNvSpPr>
            <a:spLocks noGrp="1"/>
          </p:cNvSpPr>
          <p:nvPr>
            <p:ph type="pic" idx="11"/>
          </p:nvPr>
        </p:nvSpPr>
        <p:spPr>
          <a:xfrm>
            <a:off x="6172200" y="3657600"/>
            <a:ext cx="2743200" cy="2743200"/>
          </a:xfrm>
          <a:prstGeom prst="rect">
            <a:avLst/>
          </a:prstGeom>
        </p:spPr>
        <p:txBody>
          <a:bodyPr/>
          <a:lstStyle>
            <a:lvl1pPr marL="0" indent="0">
              <a:buNone/>
              <a:defRPr sz="3200" baseline="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14" name="Title 1"/>
          <p:cNvSpPr>
            <a:spLocks noGrp="1"/>
          </p:cNvSpPr>
          <p:nvPr>
            <p:ph type="title"/>
          </p:nvPr>
        </p:nvSpPr>
        <p:spPr>
          <a:xfrm>
            <a:off x="365760" y="685800"/>
            <a:ext cx="4587240" cy="685800"/>
          </a:xfrm>
          <a:prstGeom prst="rect">
            <a:avLst/>
          </a:prstGeom>
        </p:spPr>
        <p:txBody>
          <a:bodyPr anchor="b">
            <a:noAutofit/>
          </a:bodyPr>
          <a:lstStyle>
            <a:lvl1pPr algn="l">
              <a:defRPr sz="4800" b="1" baseline="0">
                <a:solidFill>
                  <a:schemeClr val="tx1"/>
                </a:solidFill>
                <a:latin typeface="Franklin Gothic Book" pitchFamily="34" charset="0"/>
              </a:defRPr>
            </a:lvl1pPr>
          </a:lstStyle>
          <a:p>
            <a:r>
              <a:rPr lang="en-US"/>
              <a:t>Click to edit Master title style</a:t>
            </a:r>
            <a:endParaRPr lang="en-US" dirty="0"/>
          </a:p>
        </p:txBody>
      </p:sp>
      <p:sp>
        <p:nvSpPr>
          <p:cNvPr id="6" name="Text Placeholder 5"/>
          <p:cNvSpPr>
            <a:spLocks noGrp="1"/>
          </p:cNvSpPr>
          <p:nvPr>
            <p:ph type="body" sz="quarter" idx="12"/>
          </p:nvPr>
        </p:nvSpPr>
        <p:spPr>
          <a:xfrm>
            <a:off x="365760" y="1371600"/>
            <a:ext cx="4587240" cy="609600"/>
          </a:xfrm>
          <a:prstGeom prst="rect">
            <a:avLst/>
          </a:prstGeom>
        </p:spPr>
        <p:txBody>
          <a:bodyPr/>
          <a:lstStyle>
            <a:lvl1pPr marL="0" indent="0">
              <a:buNone/>
              <a:defRPr sz="3600">
                <a:latin typeface="Franklin Gothic Book" pitchFamily="34" charset="0"/>
              </a:defRPr>
            </a:lvl1pPr>
          </a:lstStyle>
          <a:p>
            <a:pPr lvl="0"/>
            <a:r>
              <a:rPr lang="en-US"/>
              <a:t>Click to edit Master text styles</a:t>
            </a:r>
          </a:p>
        </p:txBody>
      </p:sp>
    </p:spTree>
    <p:extLst>
      <p:ext uri="{BB962C8B-B14F-4D97-AF65-F5344CB8AC3E}">
        <p14:creationId xmlns:p14="http://schemas.microsoft.com/office/powerpoint/2010/main" val="8310838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FFC8916-D9D3-4664-6FCD-1B56ACB02A93}"/>
              </a:ext>
            </a:extLst>
          </p:cNvPr>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fld id="{FB9E89CE-A30F-C94A-B66F-399CB2666F2D}" type="datetimeFigureOut">
              <a:rPr lang="en-US" altLang="en-US"/>
              <a:pPr/>
              <a:t>4/6/26</a:t>
            </a:fld>
            <a:endParaRPr lang="en-US" altLang="en-US"/>
          </a:p>
        </p:txBody>
      </p:sp>
      <p:sp>
        <p:nvSpPr>
          <p:cNvPr id="3" name="Footer Placeholder 2">
            <a:extLst>
              <a:ext uri="{FF2B5EF4-FFF2-40B4-BE49-F238E27FC236}">
                <a16:creationId xmlns:a16="http://schemas.microsoft.com/office/drawing/2014/main" id="{28747FDC-1E46-AC63-5ECC-F9127A855156}"/>
              </a:ext>
            </a:extLst>
          </p:cNvPr>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endParaRPr lang="en-US" altLang="en-US"/>
          </a:p>
        </p:txBody>
      </p:sp>
      <p:sp>
        <p:nvSpPr>
          <p:cNvPr id="4" name="Slide Number Placeholder 3">
            <a:extLst>
              <a:ext uri="{FF2B5EF4-FFF2-40B4-BE49-F238E27FC236}">
                <a16:creationId xmlns:a16="http://schemas.microsoft.com/office/drawing/2014/main" id="{6E0E604A-3248-760C-8114-BF4CAB07CCCF}"/>
              </a:ext>
            </a:extLst>
          </p:cNvPr>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fld id="{E8AB3D13-737C-1C4C-8729-E473BB6EAFD0}" type="slidenum">
              <a:rPr lang="en-US" altLang="en-US"/>
              <a:pPr/>
              <a:t>‹#›</a:t>
            </a:fld>
            <a:endParaRPr lang="en-US" altLang="en-US"/>
          </a:p>
        </p:txBody>
      </p:sp>
    </p:spTree>
    <p:extLst>
      <p:ext uri="{BB962C8B-B14F-4D97-AF65-F5344CB8AC3E}">
        <p14:creationId xmlns:p14="http://schemas.microsoft.com/office/powerpoint/2010/main" val="414331291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 name="Date Placeholder 4">
            <a:extLst>
              <a:ext uri="{FF2B5EF4-FFF2-40B4-BE49-F238E27FC236}">
                <a16:creationId xmlns:a16="http://schemas.microsoft.com/office/drawing/2014/main" id="{25B9E863-1F6A-5C42-507F-9AA4D23BA233}"/>
              </a:ext>
            </a:extLst>
          </p:cNvPr>
          <p:cNvSpPr txBox="1">
            <a:spLocks/>
          </p:cNvSpPr>
          <p:nvPr userDrawn="1"/>
        </p:nvSpPr>
        <p:spPr>
          <a:xfrm>
            <a:off x="0" y="4763"/>
            <a:ext cx="2514600" cy="396875"/>
          </a:xfrm>
          <a:prstGeom prst="rect">
            <a:avLst/>
          </a:prstGeom>
        </p:spPr>
        <p:txBody>
          <a:bodyPr anchor="ctr"/>
          <a:lstStyle>
            <a:defPPr>
              <a:defRPr lang="en-US"/>
            </a:defPPr>
            <a:lvl1pPr marL="0" algn="l" defTabSz="914400" rtl="0" eaLnBrk="1" latinLnBrk="0" hangingPunct="1">
              <a:defRPr sz="1600" kern="1200">
                <a:solidFill>
                  <a:schemeClr val="tx1">
                    <a:lumMod val="65000"/>
                  </a:schemeClr>
                </a:solidFill>
                <a:latin typeface="Franklin Gothic Book"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solidFill>
                  <a:schemeClr val="tx1">
                    <a:lumMod val="75000"/>
                  </a:schemeClr>
                </a:solidFill>
              </a:rPr>
              <a:t>GreaterReston</a:t>
            </a:r>
            <a:r>
              <a:rPr lang="en-US" b="1">
                <a:solidFill>
                  <a:schemeClr val="tx1">
                    <a:lumMod val="75000"/>
                  </a:schemeClr>
                </a:solidFill>
              </a:rPr>
              <a:t>ArtsCenter</a:t>
            </a:r>
          </a:p>
        </p:txBody>
      </p:sp>
      <p:sp>
        <p:nvSpPr>
          <p:cNvPr id="4" name="Date Placeholder 4">
            <a:extLst>
              <a:ext uri="{FF2B5EF4-FFF2-40B4-BE49-F238E27FC236}">
                <a16:creationId xmlns:a16="http://schemas.microsoft.com/office/drawing/2014/main" id="{5ACB1C9B-F883-9254-E227-3B69E153B72A}"/>
              </a:ext>
            </a:extLst>
          </p:cNvPr>
          <p:cNvSpPr txBox="1">
            <a:spLocks/>
          </p:cNvSpPr>
          <p:nvPr userDrawn="1"/>
        </p:nvSpPr>
        <p:spPr>
          <a:xfrm>
            <a:off x="7315200" y="0"/>
            <a:ext cx="1828800" cy="396875"/>
          </a:xfrm>
          <a:prstGeom prst="rect">
            <a:avLst/>
          </a:prstGeom>
        </p:spPr>
        <p:txBody>
          <a:bodyPr anchor="ctr"/>
          <a:lstStyle>
            <a:defPPr>
              <a:defRPr lang="en-US"/>
            </a:defPPr>
            <a:lvl1pPr marL="0" algn="l" defTabSz="914400" rtl="0" eaLnBrk="1" latinLnBrk="0" hangingPunct="1">
              <a:defRPr sz="1600" kern="1200">
                <a:solidFill>
                  <a:schemeClr val="tx1">
                    <a:lumMod val="65000"/>
                  </a:schemeClr>
                </a:solidFill>
                <a:latin typeface="Franklin Gothic Book"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en-US">
                <a:solidFill>
                  <a:schemeClr val="tx1">
                    <a:lumMod val="75000"/>
                  </a:schemeClr>
                </a:solidFill>
              </a:rPr>
              <a:t>GRACE Art</a:t>
            </a:r>
          </a:p>
        </p:txBody>
      </p:sp>
    </p:spTree>
  </p:cSld>
  <p:clrMap bg1="dk1" tx1="lt1" bg2="dk2" tx2="lt2" accent1="accent1" accent2="accent2" accent3="accent3" accent4="accent4" accent5="accent5" accent6="accent6" hlink="hlink" folHlink="folHlink"/>
  <p:sldLayoutIdLst>
    <p:sldLayoutId id="2147483791" r:id="rId1"/>
    <p:sldLayoutId id="2147483792" r:id="rId2"/>
    <p:sldLayoutId id="2147483793" r:id="rId3"/>
    <p:sldLayoutId id="2147483794" r:id="rId4"/>
    <p:sldLayoutId id="2147483795" r:id="rId5"/>
    <p:sldLayoutId id="2147483796" r:id="rId6"/>
  </p:sldLayoutIdLst>
  <p:txStyles>
    <p:titleStyle>
      <a:lvl1pPr algn="l" rtl="0" eaLnBrk="0" fontAlgn="base" hangingPunct="0">
        <a:spcBef>
          <a:spcPct val="0"/>
        </a:spcBef>
        <a:spcAft>
          <a:spcPct val="0"/>
        </a:spcAft>
        <a:defRPr kern="1200">
          <a:solidFill>
            <a:srgbClr val="A6A6A6"/>
          </a:solidFill>
          <a:latin typeface="Franklin Gothic Book" pitchFamily="34" charset="0"/>
          <a:ea typeface="+mj-ea"/>
          <a:cs typeface="+mj-cs"/>
        </a:defRPr>
      </a:lvl1pPr>
      <a:lvl2pPr algn="l" rtl="0" eaLnBrk="0" fontAlgn="base" hangingPunct="0">
        <a:spcBef>
          <a:spcPct val="0"/>
        </a:spcBef>
        <a:spcAft>
          <a:spcPct val="0"/>
        </a:spcAft>
        <a:defRPr>
          <a:solidFill>
            <a:srgbClr val="A6A6A6"/>
          </a:solidFill>
          <a:latin typeface="Franklin Gothic Book" pitchFamily="34" charset="0"/>
        </a:defRPr>
      </a:lvl2pPr>
      <a:lvl3pPr algn="l" rtl="0" eaLnBrk="0" fontAlgn="base" hangingPunct="0">
        <a:spcBef>
          <a:spcPct val="0"/>
        </a:spcBef>
        <a:spcAft>
          <a:spcPct val="0"/>
        </a:spcAft>
        <a:defRPr>
          <a:solidFill>
            <a:srgbClr val="A6A6A6"/>
          </a:solidFill>
          <a:latin typeface="Franklin Gothic Book" pitchFamily="34" charset="0"/>
        </a:defRPr>
      </a:lvl3pPr>
      <a:lvl4pPr algn="l" rtl="0" eaLnBrk="0" fontAlgn="base" hangingPunct="0">
        <a:spcBef>
          <a:spcPct val="0"/>
        </a:spcBef>
        <a:spcAft>
          <a:spcPct val="0"/>
        </a:spcAft>
        <a:defRPr>
          <a:solidFill>
            <a:srgbClr val="A6A6A6"/>
          </a:solidFill>
          <a:latin typeface="Franklin Gothic Book" pitchFamily="34" charset="0"/>
        </a:defRPr>
      </a:lvl4pPr>
      <a:lvl5pPr algn="l" rtl="0" eaLnBrk="0" fontAlgn="base" hangingPunct="0">
        <a:spcBef>
          <a:spcPct val="0"/>
        </a:spcBef>
        <a:spcAft>
          <a:spcPct val="0"/>
        </a:spcAft>
        <a:defRPr>
          <a:solidFill>
            <a:srgbClr val="A6A6A6"/>
          </a:solidFill>
          <a:latin typeface="Franklin Gothic Book" pitchFamily="34" charset="0"/>
        </a:defRPr>
      </a:lvl5pPr>
      <a:lvl6pPr marL="457200" algn="l" rtl="0" fontAlgn="base">
        <a:spcBef>
          <a:spcPct val="0"/>
        </a:spcBef>
        <a:spcAft>
          <a:spcPct val="0"/>
        </a:spcAft>
        <a:defRPr>
          <a:solidFill>
            <a:srgbClr val="A6A6A6"/>
          </a:solidFill>
          <a:latin typeface="Franklin Gothic Book" pitchFamily="34" charset="0"/>
        </a:defRPr>
      </a:lvl6pPr>
      <a:lvl7pPr marL="914400" algn="l" rtl="0" fontAlgn="base">
        <a:spcBef>
          <a:spcPct val="0"/>
        </a:spcBef>
        <a:spcAft>
          <a:spcPct val="0"/>
        </a:spcAft>
        <a:defRPr>
          <a:solidFill>
            <a:srgbClr val="A6A6A6"/>
          </a:solidFill>
          <a:latin typeface="Franklin Gothic Book" pitchFamily="34" charset="0"/>
        </a:defRPr>
      </a:lvl7pPr>
      <a:lvl8pPr marL="1371600" algn="l" rtl="0" fontAlgn="base">
        <a:spcBef>
          <a:spcPct val="0"/>
        </a:spcBef>
        <a:spcAft>
          <a:spcPct val="0"/>
        </a:spcAft>
        <a:defRPr>
          <a:solidFill>
            <a:srgbClr val="A6A6A6"/>
          </a:solidFill>
          <a:latin typeface="Franklin Gothic Book" pitchFamily="34" charset="0"/>
        </a:defRPr>
      </a:lvl8pPr>
      <a:lvl9pPr marL="1828800" algn="l" rtl="0" fontAlgn="base">
        <a:spcBef>
          <a:spcPct val="0"/>
        </a:spcBef>
        <a:spcAft>
          <a:spcPct val="0"/>
        </a:spcAft>
        <a:defRPr>
          <a:solidFill>
            <a:srgbClr val="A6A6A6"/>
          </a:solidFill>
          <a:latin typeface="Franklin Gothic Book"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18.jpg"/><Relationship Id="rId5" Type="http://schemas.openxmlformats.org/officeDocument/2006/relationships/image" Target="../media/image17.jpg"/><Relationship Id="rId4" Type="http://schemas.openxmlformats.org/officeDocument/2006/relationships/image" Target="../media/image16.jpg"/></Relationships>
</file>

<file path=ppt/slides/_rels/slide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6.xml"/><Relationship Id="rId1" Type="http://schemas.openxmlformats.org/officeDocument/2006/relationships/slideLayout" Target="../slideLayouts/slideLayout6.xml"/><Relationship Id="rId5" Type="http://schemas.openxmlformats.org/officeDocument/2006/relationships/image" Target="../media/image21.jpeg"/><Relationship Id="rId4" Type="http://schemas.openxmlformats.org/officeDocument/2006/relationships/image" Target="../media/image20.jpe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7170" name="Title 1">
            <a:extLst>
              <a:ext uri="{FF2B5EF4-FFF2-40B4-BE49-F238E27FC236}">
                <a16:creationId xmlns:a16="http://schemas.microsoft.com/office/drawing/2014/main" id="{DF0C525B-CBA5-D892-2148-024B91C6FDFB}"/>
              </a:ext>
            </a:extLst>
          </p:cNvPr>
          <p:cNvSpPr>
            <a:spLocks noGrp="1"/>
          </p:cNvSpPr>
          <p:nvPr>
            <p:ph type="title"/>
          </p:nvPr>
        </p:nvSpPr>
        <p:spPr bwMode="auto">
          <a:xfrm>
            <a:off x="0" y="98235"/>
            <a:ext cx="9144000" cy="98668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algn="ctr" eaLnBrk="1" hangingPunct="1"/>
            <a:br>
              <a:rPr lang="en-US" altLang="en-US" sz="5400" dirty="0"/>
            </a:br>
            <a:r>
              <a:rPr lang="en-US" altLang="en-US" sz="6000" spc="70" dirty="0">
                <a:latin typeface="Segoe Print" panose="02000800000000000000" pitchFamily="2" charset="0"/>
                <a:ea typeface="YuKyokasho Yoko" panose="02000500000000000000" pitchFamily="2" charset="-128"/>
                <a:cs typeface="Malayalam MN" pitchFamily="2" charset="0"/>
              </a:rPr>
              <a:t>Tyree Guyton</a:t>
            </a:r>
          </a:p>
        </p:txBody>
      </p:sp>
      <p:pic>
        <p:nvPicPr>
          <p:cNvPr id="2" name="Picture 1">
            <a:extLst>
              <a:ext uri="{FF2B5EF4-FFF2-40B4-BE49-F238E27FC236}">
                <a16:creationId xmlns:a16="http://schemas.microsoft.com/office/drawing/2014/main" id="{F33E0D5D-8BB9-A6FF-E97D-431ED41317AE}"/>
              </a:ext>
            </a:extLst>
          </p:cNvPr>
          <p:cNvPicPr>
            <a:picLocks noChangeAspect="1"/>
          </p:cNvPicPr>
          <p:nvPr/>
        </p:nvPicPr>
        <p:blipFill>
          <a:blip r:embed="rId3"/>
          <a:stretch>
            <a:fillRect/>
          </a:stretch>
        </p:blipFill>
        <p:spPr>
          <a:xfrm>
            <a:off x="152400" y="1203679"/>
            <a:ext cx="5406319" cy="5101021"/>
          </a:xfrm>
          <a:prstGeom prst="rect">
            <a:avLst/>
          </a:prstGeom>
          <a:ln w="38100">
            <a:solidFill>
              <a:schemeClr val="accent4">
                <a:lumMod val="50000"/>
              </a:schemeClr>
            </a:solidFill>
          </a:ln>
        </p:spPr>
      </p:pic>
      <p:pic>
        <p:nvPicPr>
          <p:cNvPr id="3" name="Picture 2">
            <a:extLst>
              <a:ext uri="{FF2B5EF4-FFF2-40B4-BE49-F238E27FC236}">
                <a16:creationId xmlns:a16="http://schemas.microsoft.com/office/drawing/2014/main" id="{0CE3CC23-6A4C-06F5-B88F-BD32F74BF8BF}"/>
              </a:ext>
            </a:extLst>
          </p:cNvPr>
          <p:cNvPicPr>
            <a:picLocks noChangeAspect="1"/>
          </p:cNvPicPr>
          <p:nvPr/>
        </p:nvPicPr>
        <p:blipFill>
          <a:blip r:embed="rId4"/>
          <a:stretch>
            <a:fillRect/>
          </a:stretch>
        </p:blipFill>
        <p:spPr>
          <a:xfrm>
            <a:off x="5791200" y="1618399"/>
            <a:ext cx="3108598" cy="4271579"/>
          </a:xfrm>
          <a:prstGeom prst="rect">
            <a:avLst/>
          </a:prstGeom>
          <a:ln w="38100">
            <a:solidFill>
              <a:schemeClr val="accent4">
                <a:lumMod val="50000"/>
              </a:schemeClr>
            </a:solid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accent4">
            <a:lumMod val="60000"/>
            <a:lumOff val="40000"/>
            <a:alpha val="90000"/>
          </a:schemeClr>
        </a:solid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489F490-FA60-EA96-5088-BE6216845124}"/>
              </a:ext>
            </a:extLst>
          </p:cNvPr>
          <p:cNvSpPr txBox="1"/>
          <p:nvPr/>
        </p:nvSpPr>
        <p:spPr>
          <a:xfrm>
            <a:off x="283558" y="5339698"/>
            <a:ext cx="2263437" cy="1015663"/>
          </a:xfrm>
          <a:prstGeom prst="rect">
            <a:avLst/>
          </a:prstGeom>
          <a:noFill/>
        </p:spPr>
        <p:txBody>
          <a:bodyPr wrap="square">
            <a:spAutoFit/>
          </a:bodyPr>
          <a:lstStyle/>
          <a:p>
            <a:pPr algn="ctr" eaLnBrk="1" hangingPunct="1"/>
            <a:r>
              <a:rPr lang="en-US" altLang="en-US" sz="6000" b="1" dirty="0">
                <a:latin typeface="Segoe Print" panose="02000800000000000000" pitchFamily="2" charset="0"/>
                <a:ea typeface="Hiragino Kaku Gothic Std W8" panose="020B0800000000000000" pitchFamily="34" charset="-128"/>
              </a:rPr>
              <a:t>Faces</a:t>
            </a:r>
          </a:p>
        </p:txBody>
      </p:sp>
      <p:pic>
        <p:nvPicPr>
          <p:cNvPr id="12" name="Picture 11" descr="A painting of a face&#10;&#10;AI-generated content may be incorrect.">
            <a:extLst>
              <a:ext uri="{FF2B5EF4-FFF2-40B4-BE49-F238E27FC236}">
                <a16:creationId xmlns:a16="http://schemas.microsoft.com/office/drawing/2014/main" id="{EB205830-5CA7-94EE-554B-3E590E33F7B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5808" y="418809"/>
            <a:ext cx="2329392" cy="4071922"/>
          </a:xfrm>
          <a:prstGeom prst="rect">
            <a:avLst/>
          </a:prstGeom>
        </p:spPr>
      </p:pic>
      <p:sp>
        <p:nvSpPr>
          <p:cNvPr id="14" name="TextBox 13">
            <a:extLst>
              <a:ext uri="{FF2B5EF4-FFF2-40B4-BE49-F238E27FC236}">
                <a16:creationId xmlns:a16="http://schemas.microsoft.com/office/drawing/2014/main" id="{DD685D54-EB3F-1930-9AA9-3A6A4CEAC4B2}"/>
              </a:ext>
            </a:extLst>
          </p:cNvPr>
          <p:cNvSpPr txBox="1"/>
          <p:nvPr/>
        </p:nvSpPr>
        <p:spPr>
          <a:xfrm>
            <a:off x="421763" y="4501483"/>
            <a:ext cx="1987029" cy="707886"/>
          </a:xfrm>
          <a:prstGeom prst="rect">
            <a:avLst/>
          </a:prstGeom>
          <a:noFill/>
        </p:spPr>
        <p:txBody>
          <a:bodyPr wrap="square">
            <a:spAutoFit/>
          </a:bodyPr>
          <a:lstStyle/>
          <a:p>
            <a:pPr algn="ctr" eaLnBrk="1" hangingPunct="1"/>
            <a:r>
              <a:rPr lang="en-US" altLang="en-US" sz="2000" b="1" dirty="0">
                <a:latin typeface="Segoe Print" panose="02000800000000000000" pitchFamily="2" charset="0"/>
                <a:ea typeface="Hiragino Kaku Gothic Std W8" panose="020B0800000000000000" pitchFamily="34" charset="-128"/>
              </a:rPr>
              <a:t>Peek-a-Boo, 2019</a:t>
            </a:r>
          </a:p>
        </p:txBody>
      </p:sp>
      <p:pic>
        <p:nvPicPr>
          <p:cNvPr id="17" name="Picture 16" descr="A painting of a keyboard&#10;&#10;AI-generated content may be incorrect.">
            <a:extLst>
              <a:ext uri="{FF2B5EF4-FFF2-40B4-BE49-F238E27FC236}">
                <a16:creationId xmlns:a16="http://schemas.microsoft.com/office/drawing/2014/main" id="{5DCB4F04-985E-82AE-F488-7190C588883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65160" y="1447132"/>
            <a:ext cx="2412904" cy="4810960"/>
          </a:xfrm>
          <a:prstGeom prst="rect">
            <a:avLst/>
          </a:prstGeom>
        </p:spPr>
      </p:pic>
      <p:sp>
        <p:nvSpPr>
          <p:cNvPr id="19" name="TextBox 18">
            <a:extLst>
              <a:ext uri="{FF2B5EF4-FFF2-40B4-BE49-F238E27FC236}">
                <a16:creationId xmlns:a16="http://schemas.microsoft.com/office/drawing/2014/main" id="{8ADB6080-FD5E-BFB3-5DBE-B2F1F47BD351}"/>
              </a:ext>
            </a:extLst>
          </p:cNvPr>
          <p:cNvSpPr txBox="1"/>
          <p:nvPr/>
        </p:nvSpPr>
        <p:spPr>
          <a:xfrm>
            <a:off x="2998434" y="6373470"/>
            <a:ext cx="2146356" cy="400110"/>
          </a:xfrm>
          <a:prstGeom prst="rect">
            <a:avLst/>
          </a:prstGeom>
          <a:noFill/>
        </p:spPr>
        <p:txBody>
          <a:bodyPr wrap="square">
            <a:spAutoFit/>
          </a:bodyPr>
          <a:lstStyle/>
          <a:p>
            <a:pPr algn="ctr" eaLnBrk="1" hangingPunct="1"/>
            <a:r>
              <a:rPr lang="en-US" altLang="en-US" sz="2000" b="1" dirty="0">
                <a:latin typeface="Segoe Print" panose="02000800000000000000" pitchFamily="2" charset="0"/>
                <a:ea typeface="Hiragino Kaku Gothic Std W8" panose="020B0800000000000000" pitchFamily="34" charset="-128"/>
              </a:rPr>
              <a:t>Life, 2018</a:t>
            </a:r>
          </a:p>
        </p:txBody>
      </p:sp>
      <p:pic>
        <p:nvPicPr>
          <p:cNvPr id="21" name="Picture 20" descr="A painting of a person with a black face&#10;&#10;AI-generated content may be incorrect.">
            <a:extLst>
              <a:ext uri="{FF2B5EF4-FFF2-40B4-BE49-F238E27FC236}">
                <a16:creationId xmlns:a16="http://schemas.microsoft.com/office/drawing/2014/main" id="{D860BC11-EF2E-D3F3-73FA-48008B3A506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44790" y="120167"/>
            <a:ext cx="4212019" cy="2928973"/>
          </a:xfrm>
          <a:prstGeom prst="rect">
            <a:avLst/>
          </a:prstGeom>
        </p:spPr>
      </p:pic>
      <p:sp>
        <p:nvSpPr>
          <p:cNvPr id="23" name="TextBox 22">
            <a:extLst>
              <a:ext uri="{FF2B5EF4-FFF2-40B4-BE49-F238E27FC236}">
                <a16:creationId xmlns:a16="http://schemas.microsoft.com/office/drawing/2014/main" id="{70BA746D-528A-2BFE-7642-B263EA42FFD6}"/>
              </a:ext>
            </a:extLst>
          </p:cNvPr>
          <p:cNvSpPr txBox="1"/>
          <p:nvPr/>
        </p:nvSpPr>
        <p:spPr>
          <a:xfrm>
            <a:off x="4968826" y="2920268"/>
            <a:ext cx="4594302" cy="400110"/>
          </a:xfrm>
          <a:prstGeom prst="rect">
            <a:avLst/>
          </a:prstGeom>
          <a:noFill/>
        </p:spPr>
        <p:txBody>
          <a:bodyPr wrap="square">
            <a:spAutoFit/>
          </a:bodyPr>
          <a:lstStyle/>
          <a:p>
            <a:pPr algn="ctr" eaLnBrk="1" hangingPunct="1"/>
            <a:r>
              <a:rPr lang="en-US" altLang="en-US" sz="2000" b="1" dirty="0">
                <a:latin typeface="Segoe Print" panose="02000800000000000000" pitchFamily="2" charset="0"/>
                <a:ea typeface="Hiragino Kaku Gothic Std W8" panose="020B0800000000000000" pitchFamily="34" charset="-128"/>
              </a:rPr>
              <a:t>That’s My Mother, 2010</a:t>
            </a:r>
          </a:p>
        </p:txBody>
      </p:sp>
      <p:pic>
        <p:nvPicPr>
          <p:cNvPr id="25" name="Picture 24" descr="A drawing of a person&#10;&#10;AI-generated content may be incorrect.">
            <a:extLst>
              <a:ext uri="{FF2B5EF4-FFF2-40B4-BE49-F238E27FC236}">
                <a16:creationId xmlns:a16="http://schemas.microsoft.com/office/drawing/2014/main" id="{9B5667D7-9025-9D1C-5528-41BC16115C4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458023" y="3178012"/>
            <a:ext cx="3615909" cy="3096122"/>
          </a:xfrm>
          <a:prstGeom prst="rect">
            <a:avLst/>
          </a:prstGeom>
        </p:spPr>
      </p:pic>
      <p:sp>
        <p:nvSpPr>
          <p:cNvPr id="27" name="TextBox 26">
            <a:extLst>
              <a:ext uri="{FF2B5EF4-FFF2-40B4-BE49-F238E27FC236}">
                <a16:creationId xmlns:a16="http://schemas.microsoft.com/office/drawing/2014/main" id="{52EB7E74-4389-4A13-095E-B191BF4E99CE}"/>
              </a:ext>
            </a:extLst>
          </p:cNvPr>
          <p:cNvSpPr txBox="1"/>
          <p:nvPr/>
        </p:nvSpPr>
        <p:spPr>
          <a:xfrm>
            <a:off x="4874041" y="6166594"/>
            <a:ext cx="4783872" cy="400110"/>
          </a:xfrm>
          <a:prstGeom prst="rect">
            <a:avLst/>
          </a:prstGeom>
          <a:noFill/>
        </p:spPr>
        <p:txBody>
          <a:bodyPr wrap="square">
            <a:spAutoFit/>
          </a:bodyPr>
          <a:lstStyle/>
          <a:p>
            <a:pPr algn="ctr" eaLnBrk="1" hangingPunct="1"/>
            <a:r>
              <a:rPr lang="en-US" altLang="en-US" sz="2000" b="1" dirty="0">
                <a:latin typeface="Segoe Print" panose="02000800000000000000" pitchFamily="2" charset="0"/>
                <a:ea typeface="Hiragino Kaku Gothic Std W8" panose="020B0800000000000000" pitchFamily="34" charset="-128"/>
              </a:rPr>
              <a:t>The Tooth Fairy, 2010</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chemeClr val="accent4">
            <a:lumMod val="75000"/>
          </a:schemeClr>
        </a:solidFill>
        <a:effectLst/>
      </p:bgPr>
    </p:bg>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86F5DB97-9E34-F2E7-252C-3230B6DC980C}"/>
              </a:ext>
            </a:extLst>
          </p:cNvPr>
          <p:cNvSpPr txBox="1"/>
          <p:nvPr/>
        </p:nvSpPr>
        <p:spPr>
          <a:xfrm>
            <a:off x="1895168" y="6273225"/>
            <a:ext cx="5486400" cy="584775"/>
          </a:xfrm>
          <a:prstGeom prst="rect">
            <a:avLst/>
          </a:prstGeom>
          <a:noFill/>
        </p:spPr>
        <p:txBody>
          <a:bodyPr wrap="square">
            <a:spAutoFit/>
          </a:bodyPr>
          <a:lstStyle/>
          <a:p>
            <a:pPr algn="ctr" eaLnBrk="1" hangingPunct="1"/>
            <a:r>
              <a:rPr lang="en-US" altLang="en-US" sz="3200" b="1" dirty="0">
                <a:latin typeface="Segoe Print" panose="02000800000000000000" pitchFamily="2" charset="0"/>
                <a:ea typeface="Hiragino Kaku Gothic Std W8" panose="020B0800000000000000" pitchFamily="34" charset="-128"/>
              </a:rPr>
              <a:t>Heidelberg Project</a:t>
            </a:r>
          </a:p>
        </p:txBody>
      </p:sp>
      <p:pic>
        <p:nvPicPr>
          <p:cNvPr id="2" name="Picture 1">
            <a:extLst>
              <a:ext uri="{FF2B5EF4-FFF2-40B4-BE49-F238E27FC236}">
                <a16:creationId xmlns:a16="http://schemas.microsoft.com/office/drawing/2014/main" id="{E0DE2ECB-7104-A024-5BD6-71D724E88765}"/>
              </a:ext>
            </a:extLst>
          </p:cNvPr>
          <p:cNvPicPr>
            <a:picLocks noChangeAspect="1"/>
          </p:cNvPicPr>
          <p:nvPr/>
        </p:nvPicPr>
        <p:blipFill>
          <a:blip r:embed="rId3"/>
          <a:stretch>
            <a:fillRect/>
          </a:stretch>
        </p:blipFill>
        <p:spPr>
          <a:xfrm>
            <a:off x="599768" y="241231"/>
            <a:ext cx="4038600" cy="2727243"/>
          </a:xfrm>
          <a:prstGeom prst="rect">
            <a:avLst/>
          </a:prstGeom>
          <a:ln w="38100">
            <a:solidFill>
              <a:schemeClr val="accent4">
                <a:lumMod val="20000"/>
                <a:lumOff val="80000"/>
              </a:schemeClr>
            </a:solidFill>
          </a:ln>
        </p:spPr>
      </p:pic>
      <p:pic>
        <p:nvPicPr>
          <p:cNvPr id="3" name="Picture 2">
            <a:extLst>
              <a:ext uri="{FF2B5EF4-FFF2-40B4-BE49-F238E27FC236}">
                <a16:creationId xmlns:a16="http://schemas.microsoft.com/office/drawing/2014/main" id="{2D5FFDD7-5D95-B9D4-6C07-17B291CE8CE4}"/>
              </a:ext>
            </a:extLst>
          </p:cNvPr>
          <p:cNvPicPr>
            <a:picLocks noChangeAspect="1"/>
          </p:cNvPicPr>
          <p:nvPr/>
        </p:nvPicPr>
        <p:blipFill>
          <a:blip r:embed="rId4"/>
          <a:stretch>
            <a:fillRect/>
          </a:stretch>
        </p:blipFill>
        <p:spPr>
          <a:xfrm>
            <a:off x="4856923" y="234747"/>
            <a:ext cx="2999307" cy="3041650"/>
          </a:xfrm>
          <a:prstGeom prst="rect">
            <a:avLst/>
          </a:prstGeom>
          <a:ln w="38100">
            <a:solidFill>
              <a:schemeClr val="accent4">
                <a:lumMod val="20000"/>
                <a:lumOff val="80000"/>
              </a:schemeClr>
            </a:solidFill>
          </a:ln>
        </p:spPr>
      </p:pic>
      <p:pic>
        <p:nvPicPr>
          <p:cNvPr id="4" name="Picture 3">
            <a:extLst>
              <a:ext uri="{FF2B5EF4-FFF2-40B4-BE49-F238E27FC236}">
                <a16:creationId xmlns:a16="http://schemas.microsoft.com/office/drawing/2014/main" id="{491BB17C-5071-3844-74AA-C3B3377B8D82}"/>
              </a:ext>
            </a:extLst>
          </p:cNvPr>
          <p:cNvPicPr>
            <a:picLocks noChangeAspect="1"/>
          </p:cNvPicPr>
          <p:nvPr/>
        </p:nvPicPr>
        <p:blipFill>
          <a:blip r:embed="rId5"/>
          <a:stretch>
            <a:fillRect/>
          </a:stretch>
        </p:blipFill>
        <p:spPr>
          <a:xfrm>
            <a:off x="70068" y="3108903"/>
            <a:ext cx="4584047" cy="3041650"/>
          </a:xfrm>
          <a:prstGeom prst="rect">
            <a:avLst/>
          </a:prstGeom>
          <a:ln w="38100">
            <a:solidFill>
              <a:schemeClr val="accent4">
                <a:lumMod val="20000"/>
                <a:lumOff val="80000"/>
              </a:schemeClr>
            </a:solidFill>
          </a:ln>
        </p:spPr>
      </p:pic>
      <p:pic>
        <p:nvPicPr>
          <p:cNvPr id="5" name="Picture 4">
            <a:extLst>
              <a:ext uri="{FF2B5EF4-FFF2-40B4-BE49-F238E27FC236}">
                <a16:creationId xmlns:a16="http://schemas.microsoft.com/office/drawing/2014/main" id="{E4F73826-35BB-DD56-515B-94797CBD93D5}"/>
              </a:ext>
            </a:extLst>
          </p:cNvPr>
          <p:cNvPicPr>
            <a:picLocks noChangeAspect="1"/>
          </p:cNvPicPr>
          <p:nvPr/>
        </p:nvPicPr>
        <p:blipFill>
          <a:blip r:embed="rId6"/>
          <a:stretch>
            <a:fillRect/>
          </a:stretch>
        </p:blipFill>
        <p:spPr>
          <a:xfrm>
            <a:off x="4856923" y="3401527"/>
            <a:ext cx="4139331" cy="2746568"/>
          </a:xfrm>
          <a:prstGeom prst="rect">
            <a:avLst/>
          </a:prstGeom>
          <a:ln w="38100">
            <a:solidFill>
              <a:schemeClr val="accent4">
                <a:lumMod val="20000"/>
                <a:lumOff val="80000"/>
              </a:schemeClr>
            </a:solid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chemeClr val="accent4">
            <a:lumMod val="75000"/>
          </a:schemeClr>
        </a:solidFill>
        <a:effectLst/>
      </p:bgPr>
    </p:bg>
    <p:spTree>
      <p:nvGrpSpPr>
        <p:cNvPr id="1" name="">
          <a:extLst>
            <a:ext uri="{FF2B5EF4-FFF2-40B4-BE49-F238E27FC236}">
              <a16:creationId xmlns:a16="http://schemas.microsoft.com/office/drawing/2014/main" id="{AD70C538-55A2-C510-1557-810415705DD9}"/>
            </a:ext>
          </a:extLst>
        </p:cNvPr>
        <p:cNvGrpSpPr/>
        <p:nvPr/>
      </p:nvGrpSpPr>
      <p:grpSpPr>
        <a:xfrm>
          <a:off x="0" y="0"/>
          <a:ext cx="0" cy="0"/>
          <a:chOff x="0" y="0"/>
          <a:chExt cx="0" cy="0"/>
        </a:xfrm>
      </p:grpSpPr>
      <p:sp>
        <p:nvSpPr>
          <p:cNvPr id="13" name="TextBox 12">
            <a:extLst>
              <a:ext uri="{FF2B5EF4-FFF2-40B4-BE49-F238E27FC236}">
                <a16:creationId xmlns:a16="http://schemas.microsoft.com/office/drawing/2014/main" id="{AA72C73D-4478-6F62-CEA5-70943FE5B63C}"/>
              </a:ext>
            </a:extLst>
          </p:cNvPr>
          <p:cNvSpPr txBox="1"/>
          <p:nvPr/>
        </p:nvSpPr>
        <p:spPr>
          <a:xfrm>
            <a:off x="5891225" y="720431"/>
            <a:ext cx="2382859" cy="1077218"/>
          </a:xfrm>
          <a:prstGeom prst="rect">
            <a:avLst/>
          </a:prstGeom>
          <a:noFill/>
        </p:spPr>
        <p:txBody>
          <a:bodyPr wrap="square">
            <a:spAutoFit/>
          </a:bodyPr>
          <a:lstStyle/>
          <a:p>
            <a:pPr algn="ctr" eaLnBrk="1" hangingPunct="1"/>
            <a:r>
              <a:rPr lang="en-US" altLang="en-US" sz="3200" b="1" dirty="0">
                <a:latin typeface="Segoe Print" panose="02000800000000000000" pitchFamily="2" charset="0"/>
                <a:ea typeface="Hiragino Kaku Gothic Std W8" panose="020B0800000000000000" pitchFamily="34" charset="-128"/>
              </a:rPr>
              <a:t>Heidelberg Project</a:t>
            </a:r>
          </a:p>
        </p:txBody>
      </p:sp>
      <p:pic>
        <p:nvPicPr>
          <p:cNvPr id="6" name="Picture 5">
            <a:extLst>
              <a:ext uri="{FF2B5EF4-FFF2-40B4-BE49-F238E27FC236}">
                <a16:creationId xmlns:a16="http://schemas.microsoft.com/office/drawing/2014/main" id="{EA988D85-118B-68AA-F0F3-E189828642DE}"/>
              </a:ext>
            </a:extLst>
          </p:cNvPr>
          <p:cNvPicPr>
            <a:picLocks noChangeAspect="1"/>
          </p:cNvPicPr>
          <p:nvPr/>
        </p:nvPicPr>
        <p:blipFill>
          <a:blip r:embed="rId3"/>
          <a:stretch>
            <a:fillRect/>
          </a:stretch>
        </p:blipFill>
        <p:spPr>
          <a:xfrm>
            <a:off x="159160" y="438834"/>
            <a:ext cx="4808678" cy="2717631"/>
          </a:xfrm>
          <a:prstGeom prst="rect">
            <a:avLst/>
          </a:prstGeom>
          <a:ln w="38100">
            <a:solidFill>
              <a:schemeClr val="accent4">
                <a:lumMod val="20000"/>
                <a:lumOff val="80000"/>
              </a:schemeClr>
            </a:solidFill>
          </a:ln>
        </p:spPr>
      </p:pic>
      <p:pic>
        <p:nvPicPr>
          <p:cNvPr id="7" name="Picture 6">
            <a:extLst>
              <a:ext uri="{FF2B5EF4-FFF2-40B4-BE49-F238E27FC236}">
                <a16:creationId xmlns:a16="http://schemas.microsoft.com/office/drawing/2014/main" id="{70219BB0-0B69-8BBB-5D36-6B7FC8389997}"/>
              </a:ext>
            </a:extLst>
          </p:cNvPr>
          <p:cNvPicPr>
            <a:picLocks noChangeAspect="1"/>
          </p:cNvPicPr>
          <p:nvPr/>
        </p:nvPicPr>
        <p:blipFill>
          <a:blip r:embed="rId4"/>
          <a:stretch>
            <a:fillRect/>
          </a:stretch>
        </p:blipFill>
        <p:spPr>
          <a:xfrm>
            <a:off x="121019" y="3400926"/>
            <a:ext cx="4846819" cy="2739187"/>
          </a:xfrm>
          <a:prstGeom prst="rect">
            <a:avLst/>
          </a:prstGeom>
          <a:ln w="38100">
            <a:solidFill>
              <a:schemeClr val="accent4">
                <a:lumMod val="20000"/>
                <a:lumOff val="80000"/>
              </a:schemeClr>
            </a:solidFill>
          </a:ln>
        </p:spPr>
      </p:pic>
      <p:pic>
        <p:nvPicPr>
          <p:cNvPr id="8" name="Picture 7">
            <a:extLst>
              <a:ext uri="{FF2B5EF4-FFF2-40B4-BE49-F238E27FC236}">
                <a16:creationId xmlns:a16="http://schemas.microsoft.com/office/drawing/2014/main" id="{F582216E-4BF6-6140-84DF-7605745726D6}"/>
              </a:ext>
            </a:extLst>
          </p:cNvPr>
          <p:cNvPicPr>
            <a:picLocks noChangeAspect="1"/>
          </p:cNvPicPr>
          <p:nvPr/>
        </p:nvPicPr>
        <p:blipFill>
          <a:blip r:embed="rId5"/>
          <a:stretch>
            <a:fillRect/>
          </a:stretch>
        </p:blipFill>
        <p:spPr>
          <a:xfrm>
            <a:off x="5144375" y="2061044"/>
            <a:ext cx="3876560" cy="2190843"/>
          </a:xfrm>
          <a:prstGeom prst="rect">
            <a:avLst/>
          </a:prstGeom>
          <a:ln w="38100">
            <a:solidFill>
              <a:schemeClr val="accent4">
                <a:lumMod val="20000"/>
                <a:lumOff val="80000"/>
              </a:schemeClr>
            </a:solidFill>
          </a:ln>
        </p:spPr>
      </p:pic>
      <p:pic>
        <p:nvPicPr>
          <p:cNvPr id="9" name="Picture 8">
            <a:extLst>
              <a:ext uri="{FF2B5EF4-FFF2-40B4-BE49-F238E27FC236}">
                <a16:creationId xmlns:a16="http://schemas.microsoft.com/office/drawing/2014/main" id="{A5271B39-356F-80AA-1992-A35DBE8DE5C9}"/>
              </a:ext>
            </a:extLst>
          </p:cNvPr>
          <p:cNvPicPr>
            <a:picLocks noChangeAspect="1"/>
          </p:cNvPicPr>
          <p:nvPr/>
        </p:nvPicPr>
        <p:blipFill>
          <a:blip r:embed="rId6"/>
          <a:stretch>
            <a:fillRect/>
          </a:stretch>
        </p:blipFill>
        <p:spPr>
          <a:xfrm>
            <a:off x="5144375" y="4393790"/>
            <a:ext cx="3876560" cy="2190844"/>
          </a:xfrm>
          <a:prstGeom prst="rect">
            <a:avLst/>
          </a:prstGeom>
          <a:ln w="38100">
            <a:solidFill>
              <a:schemeClr val="accent4">
                <a:lumMod val="20000"/>
                <a:lumOff val="80000"/>
              </a:schemeClr>
            </a:solidFill>
          </a:ln>
        </p:spPr>
      </p:pic>
    </p:spTree>
    <p:extLst>
      <p:ext uri="{BB962C8B-B14F-4D97-AF65-F5344CB8AC3E}">
        <p14:creationId xmlns:p14="http://schemas.microsoft.com/office/powerpoint/2010/main" val="9521253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chemeClr val="accent4">
            <a:lumMod val="60000"/>
            <a:lumOff val="40000"/>
          </a:schemeClr>
        </a:solidFill>
        <a:effectLst/>
      </p:bgPr>
    </p:bg>
    <p:spTree>
      <p:nvGrpSpPr>
        <p:cNvPr id="1" name="">
          <a:extLst>
            <a:ext uri="{FF2B5EF4-FFF2-40B4-BE49-F238E27FC236}">
              <a16:creationId xmlns:a16="http://schemas.microsoft.com/office/drawing/2014/main" id="{E3BFDB27-CADB-548F-1D67-91CBF95B9687}"/>
            </a:ext>
          </a:extLst>
        </p:cNvPr>
        <p:cNvGrpSpPr/>
        <p:nvPr/>
      </p:nvGrpSpPr>
      <p:grpSpPr>
        <a:xfrm>
          <a:off x="0" y="0"/>
          <a:ext cx="0" cy="0"/>
          <a:chOff x="0" y="0"/>
          <a:chExt cx="0" cy="0"/>
        </a:xfrm>
      </p:grpSpPr>
      <p:sp>
        <p:nvSpPr>
          <p:cNvPr id="12" name="TextBox 11">
            <a:extLst>
              <a:ext uri="{FF2B5EF4-FFF2-40B4-BE49-F238E27FC236}">
                <a16:creationId xmlns:a16="http://schemas.microsoft.com/office/drawing/2014/main" id="{E20AAB72-8386-10F9-0A67-D8CBD2BDD3D9}"/>
              </a:ext>
            </a:extLst>
          </p:cNvPr>
          <p:cNvSpPr txBox="1"/>
          <p:nvPr/>
        </p:nvSpPr>
        <p:spPr>
          <a:xfrm>
            <a:off x="0" y="0"/>
            <a:ext cx="9144000" cy="523220"/>
          </a:xfrm>
          <a:prstGeom prst="rect">
            <a:avLst/>
          </a:prstGeom>
          <a:noFill/>
        </p:spPr>
        <p:txBody>
          <a:bodyPr wrap="square">
            <a:spAutoFit/>
          </a:bodyPr>
          <a:lstStyle/>
          <a:p>
            <a:pPr algn="ctr" eaLnBrk="1" hangingPunct="1"/>
            <a:r>
              <a:rPr lang="en-US" altLang="en-US" sz="2800" b="1" dirty="0">
                <a:latin typeface="Segoe Print" panose="02000800000000000000" pitchFamily="2" charset="0"/>
                <a:ea typeface="Hiragino Kaku Gothic Std W8" panose="020B0800000000000000" pitchFamily="34" charset="-128"/>
              </a:rPr>
              <a:t>WHAT IS ART? Turning trash into treasure!</a:t>
            </a:r>
          </a:p>
        </p:txBody>
      </p:sp>
      <p:pic>
        <p:nvPicPr>
          <p:cNvPr id="14" name="Picture 13">
            <a:extLst>
              <a:ext uri="{FF2B5EF4-FFF2-40B4-BE49-F238E27FC236}">
                <a16:creationId xmlns:a16="http://schemas.microsoft.com/office/drawing/2014/main" id="{BEEA1736-EF90-F002-DFDB-23F8CE27CE83}"/>
              </a:ext>
            </a:extLst>
          </p:cNvPr>
          <p:cNvPicPr>
            <a:picLocks noChangeAspect="1"/>
          </p:cNvPicPr>
          <p:nvPr/>
        </p:nvPicPr>
        <p:blipFill>
          <a:blip r:embed="rId3"/>
          <a:stretch>
            <a:fillRect/>
          </a:stretch>
        </p:blipFill>
        <p:spPr>
          <a:xfrm>
            <a:off x="152400" y="523220"/>
            <a:ext cx="4267200" cy="2974238"/>
          </a:xfrm>
          <a:prstGeom prst="rect">
            <a:avLst/>
          </a:prstGeom>
          <a:ln w="38100">
            <a:solidFill>
              <a:schemeClr val="accent4">
                <a:lumMod val="50000"/>
              </a:schemeClr>
            </a:solidFill>
          </a:ln>
        </p:spPr>
      </p:pic>
      <p:pic>
        <p:nvPicPr>
          <p:cNvPr id="16" name="Picture 15" descr="A car parked in a yard&#10;&#10;AI-generated content may be incorrect.">
            <a:extLst>
              <a:ext uri="{FF2B5EF4-FFF2-40B4-BE49-F238E27FC236}">
                <a16:creationId xmlns:a16="http://schemas.microsoft.com/office/drawing/2014/main" id="{E0734220-9C2F-526D-21E0-2806A354376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33557" y="523220"/>
            <a:ext cx="4496486" cy="2974238"/>
          </a:xfrm>
          <a:prstGeom prst="rect">
            <a:avLst/>
          </a:prstGeom>
          <a:ln w="38100">
            <a:solidFill>
              <a:schemeClr val="accent4">
                <a:lumMod val="50000"/>
              </a:schemeClr>
            </a:solidFill>
          </a:ln>
        </p:spPr>
      </p:pic>
      <p:pic>
        <p:nvPicPr>
          <p:cNvPr id="18" name="Picture 17" descr="A room with a car and a child in it&#10;&#10;AI-generated content may be incorrect.">
            <a:extLst>
              <a:ext uri="{FF2B5EF4-FFF2-40B4-BE49-F238E27FC236}">
                <a16:creationId xmlns:a16="http://schemas.microsoft.com/office/drawing/2014/main" id="{CC9D6FDA-84A9-867D-0759-FB19745D587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6357" y="3629013"/>
            <a:ext cx="4381157" cy="2922232"/>
          </a:xfrm>
          <a:prstGeom prst="rect">
            <a:avLst/>
          </a:prstGeom>
          <a:ln w="38100">
            <a:solidFill>
              <a:schemeClr val="accent4">
                <a:lumMod val="50000"/>
              </a:schemeClr>
            </a:solidFill>
          </a:ln>
        </p:spPr>
      </p:pic>
      <p:pic>
        <p:nvPicPr>
          <p:cNvPr id="20" name="Picture 19" descr="A group of cars and motorcycles in a pile&#10;&#10;AI-generated content may be incorrect.">
            <a:extLst>
              <a:ext uri="{FF2B5EF4-FFF2-40B4-BE49-F238E27FC236}">
                <a16:creationId xmlns:a16="http://schemas.microsoft.com/office/drawing/2014/main" id="{4D1AE614-440A-9C24-767E-B2E885A0B8B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26488" y="3629013"/>
            <a:ext cx="4417863" cy="2922232"/>
          </a:xfrm>
          <a:prstGeom prst="rect">
            <a:avLst/>
          </a:prstGeom>
          <a:ln w="38100">
            <a:solidFill>
              <a:schemeClr val="accent4">
                <a:lumMod val="50000"/>
              </a:schemeClr>
            </a:solidFill>
          </a:ln>
        </p:spPr>
      </p:pic>
    </p:spTree>
    <p:extLst>
      <p:ext uri="{BB962C8B-B14F-4D97-AF65-F5344CB8AC3E}">
        <p14:creationId xmlns:p14="http://schemas.microsoft.com/office/powerpoint/2010/main" val="10433216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bg>
      <p:bgPr>
        <a:solidFill>
          <a:schemeClr val="accent4">
            <a:lumMod val="60000"/>
            <a:lumOff val="40000"/>
            <a:alpha val="50000"/>
          </a:schemeClr>
        </a:solidFill>
        <a:effectLst/>
      </p:bgPr>
    </p:bg>
    <p:spTree>
      <p:nvGrpSpPr>
        <p:cNvPr id="1" name="">
          <a:extLst>
            <a:ext uri="{FF2B5EF4-FFF2-40B4-BE49-F238E27FC236}">
              <a16:creationId xmlns:a16="http://schemas.microsoft.com/office/drawing/2014/main" id="{3E452C8F-E19E-868B-B5F3-DF5118C3BE51}"/>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E47A74C4-21DF-EBD3-69D7-43A6D381C869}"/>
              </a:ext>
            </a:extLst>
          </p:cNvPr>
          <p:cNvSpPr txBox="1"/>
          <p:nvPr/>
        </p:nvSpPr>
        <p:spPr>
          <a:xfrm>
            <a:off x="457200" y="8021"/>
            <a:ext cx="8229600" cy="1354217"/>
          </a:xfrm>
          <a:prstGeom prst="rect">
            <a:avLst/>
          </a:prstGeom>
          <a:noFill/>
        </p:spPr>
        <p:txBody>
          <a:bodyPr wrap="square">
            <a:spAutoFit/>
          </a:bodyPr>
          <a:lstStyle/>
          <a:p>
            <a:pPr algn="ctr"/>
            <a:r>
              <a:rPr lang="en-US" sz="2400" b="1" spc="50" dirty="0">
                <a:latin typeface="Segoe Print" panose="02000800000000000000" pitchFamily="2" charset="0"/>
                <a:ea typeface="Hiragino Kaku Gothic Std W8" panose="020B0800000000000000" pitchFamily="34" charset="-128"/>
              </a:rPr>
              <a:t>Art Project: be inspired by Tyree Guyton!</a:t>
            </a:r>
          </a:p>
          <a:p>
            <a:pPr algn="ctr"/>
            <a:r>
              <a:rPr lang="en-US" sz="2400" b="1" spc="50" dirty="0">
                <a:latin typeface="Segoe Print" panose="02000800000000000000" pitchFamily="2" charset="0"/>
                <a:ea typeface="Hiragino Kaku Gothic Std W8" panose="020B0800000000000000" pitchFamily="34" charset="-128"/>
              </a:rPr>
              <a:t>Let’s (re)use leftover Great Art materials to turn “trash into treasure!” </a:t>
            </a:r>
          </a:p>
          <a:p>
            <a:pPr algn="ctr"/>
            <a:endParaRPr lang="en-US" sz="1000" b="1" spc="50" dirty="0">
              <a:latin typeface="+mj-lt"/>
            </a:endParaRPr>
          </a:p>
        </p:txBody>
      </p:sp>
      <p:pic>
        <p:nvPicPr>
          <p:cNvPr id="4" name="Picture 3" descr="A paper with a house and trees and hearts&#10;&#10;AI-generated content may be incorrect.">
            <a:extLst>
              <a:ext uri="{FF2B5EF4-FFF2-40B4-BE49-F238E27FC236}">
                <a16:creationId xmlns:a16="http://schemas.microsoft.com/office/drawing/2014/main" id="{528B7D26-A4FB-3229-AE42-20052B2FF7D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600" y="3616797"/>
            <a:ext cx="4038600" cy="3088803"/>
          </a:xfrm>
          <a:prstGeom prst="rect">
            <a:avLst/>
          </a:prstGeom>
          <a:ln w="38100">
            <a:solidFill>
              <a:schemeClr val="accent4">
                <a:lumMod val="50000"/>
              </a:schemeClr>
            </a:solidFill>
          </a:ln>
        </p:spPr>
      </p:pic>
      <p:pic>
        <p:nvPicPr>
          <p:cNvPr id="6" name="Picture 5" descr="A drawing of a house made of popsicle sticks&#10;&#10;AI-generated content may be incorrect.">
            <a:extLst>
              <a:ext uri="{FF2B5EF4-FFF2-40B4-BE49-F238E27FC236}">
                <a16:creationId xmlns:a16="http://schemas.microsoft.com/office/drawing/2014/main" id="{E2CD8A2C-ABE3-78C3-4D1D-6D162B0A179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43598" y="1143000"/>
            <a:ext cx="4243202" cy="5562600"/>
          </a:xfrm>
          <a:prstGeom prst="rect">
            <a:avLst/>
          </a:prstGeom>
          <a:ln w="38100">
            <a:solidFill>
              <a:schemeClr val="accent4">
                <a:lumMod val="50000"/>
              </a:schemeClr>
            </a:solidFill>
          </a:ln>
        </p:spPr>
      </p:pic>
      <p:pic>
        <p:nvPicPr>
          <p:cNvPr id="8" name="Picture 7" descr="A drawing of a house made of popsicle sticks&#10;&#10;AI-generated content may be incorrect.">
            <a:extLst>
              <a:ext uri="{FF2B5EF4-FFF2-40B4-BE49-F238E27FC236}">
                <a16:creationId xmlns:a16="http://schemas.microsoft.com/office/drawing/2014/main" id="{FC604FAD-5790-975E-1A4F-86F1069F04F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94100" y="1209591"/>
            <a:ext cx="2907599" cy="2219409"/>
          </a:xfrm>
          <a:prstGeom prst="rect">
            <a:avLst/>
          </a:prstGeom>
          <a:ln w="38100">
            <a:solidFill>
              <a:schemeClr val="accent4">
                <a:lumMod val="50000"/>
              </a:schemeClr>
            </a:solidFill>
          </a:ln>
        </p:spPr>
      </p:pic>
    </p:spTree>
    <p:extLst>
      <p:ext uri="{BB962C8B-B14F-4D97-AF65-F5344CB8AC3E}">
        <p14:creationId xmlns:p14="http://schemas.microsoft.com/office/powerpoint/2010/main" val="2257683891"/>
      </p:ext>
    </p:extLst>
  </p:cSld>
  <p:clrMapOvr>
    <a:masterClrMapping/>
  </p:clrMapOvr>
</p:sld>
</file>

<file path=ppt/theme/theme1.xml><?xml version="1.0" encoding="utf-8"?>
<a:theme xmlns:a="http://schemas.openxmlformats.org/drawingml/2006/main" name="AI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AIS</Template>
  <TotalTime>25521</TotalTime>
  <Words>1345</Words>
  <Application>Microsoft Macintosh PowerPoint</Application>
  <PresentationFormat>On-screen Show (4:3)</PresentationFormat>
  <Paragraphs>162</Paragraphs>
  <Slides>6</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vt:i4>
      </vt:variant>
    </vt:vector>
  </HeadingPairs>
  <TitlesOfParts>
    <vt:vector size="13" baseType="lpstr">
      <vt:lpstr>Arial</vt:lpstr>
      <vt:lpstr>Calibri</vt:lpstr>
      <vt:lpstr>Franklin Gothic Book</vt:lpstr>
      <vt:lpstr>Inter Tight</vt:lpstr>
      <vt:lpstr>railway</vt:lpstr>
      <vt:lpstr>Segoe Print</vt:lpstr>
      <vt:lpstr>AIS</vt:lpstr>
      <vt:lpstr> Tyree Guyton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Jeanne Loveland</dc:creator>
  <cp:lastModifiedBy>Maggie Booth</cp:lastModifiedBy>
  <cp:revision>162</cp:revision>
  <cp:lastPrinted>2026-04-07T02:10:35Z</cp:lastPrinted>
  <dcterms:created xsi:type="dcterms:W3CDTF">2010-09-11T14:55:39Z</dcterms:created>
  <dcterms:modified xsi:type="dcterms:W3CDTF">2026-04-07T02:15:39Z</dcterms:modified>
</cp:coreProperties>
</file>